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3" r:id="rId6"/>
  </p:sldMasterIdLst>
  <p:notesMasterIdLst>
    <p:notesMasterId r:id="rId18"/>
  </p:notesMasterIdLst>
  <p:sldIdLst>
    <p:sldId id="257" r:id="rId7"/>
    <p:sldId id="335" r:id="rId8"/>
    <p:sldId id="349" r:id="rId9"/>
    <p:sldId id="343" r:id="rId10"/>
    <p:sldId id="344" r:id="rId11"/>
    <p:sldId id="305" r:id="rId12"/>
    <p:sldId id="319" r:id="rId13"/>
    <p:sldId id="342" r:id="rId14"/>
    <p:sldId id="312" r:id="rId15"/>
    <p:sldId id="348" r:id="rId16"/>
    <p:sldId id="347" r:id="rId17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595959"/>
    <a:srgbClr val="E0002B"/>
    <a:srgbClr val="529FD8"/>
    <a:srgbClr val="283583"/>
    <a:srgbClr val="4FAF4F"/>
    <a:srgbClr val="4DAB4D"/>
    <a:srgbClr val="7F7F7F"/>
    <a:srgbClr val="EB5F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16BB7-FF03-4B10-BFFC-21A99793EE11}" v="226" dt="2021-11-01T14:15:17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1" autoAdjust="0"/>
    <p:restoredTop sz="98962" autoAdjust="0"/>
  </p:normalViewPr>
  <p:slideViewPr>
    <p:cSldViewPr snapToGrid="0" showGuides="1">
      <p:cViewPr>
        <p:scale>
          <a:sx n="80" d="100"/>
          <a:sy n="80" d="100"/>
        </p:scale>
        <p:origin x="-594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ристина Михалева" userId="8a93b8d736b45827" providerId="LiveId" clId="{D6D16BB7-FF03-4B10-BFFC-21A99793EE11}"/>
    <pc:docChg chg="undo custSel modSld">
      <pc:chgData name="Кристина Михалева" userId="8a93b8d736b45827" providerId="LiveId" clId="{D6D16BB7-FF03-4B10-BFFC-21A99793EE11}" dt="2021-11-01T14:19:38.152" v="1835" actId="20577"/>
      <pc:docMkLst>
        <pc:docMk/>
      </pc:docMkLst>
      <pc:sldChg chg="modSp mod">
        <pc:chgData name="Кристина Михалева" userId="8a93b8d736b45827" providerId="LiveId" clId="{D6D16BB7-FF03-4B10-BFFC-21A99793EE11}" dt="2021-11-01T06:22:03.575" v="6" actId="20577"/>
        <pc:sldMkLst>
          <pc:docMk/>
          <pc:sldMk cId="870204394" sldId="257"/>
        </pc:sldMkLst>
        <pc:spChg chg="mod">
          <ac:chgData name="Кристина Михалева" userId="8a93b8d736b45827" providerId="LiveId" clId="{D6D16BB7-FF03-4B10-BFFC-21A99793EE11}" dt="2021-11-01T06:22:03.575" v="6" actId="20577"/>
          <ac:spMkLst>
            <pc:docMk/>
            <pc:sldMk cId="870204394" sldId="257"/>
            <ac:spMk id="5" creationId="{F87F880A-BB26-504E-B030-60B2AB4C030B}"/>
          </ac:spMkLst>
        </pc:spChg>
      </pc:sldChg>
      <pc:sldChg chg="addSp delSp modSp mod">
        <pc:chgData name="Кристина Михалева" userId="8a93b8d736b45827" providerId="LiveId" clId="{D6D16BB7-FF03-4B10-BFFC-21A99793EE11}" dt="2021-11-01T14:19:38.152" v="1835" actId="20577"/>
        <pc:sldMkLst>
          <pc:docMk/>
          <pc:sldMk cId="538942027" sldId="277"/>
        </pc:sldMkLst>
        <pc:spChg chg="mod">
          <ac:chgData name="Кристина Михалева" userId="8a93b8d736b45827" providerId="LiveId" clId="{D6D16BB7-FF03-4B10-BFFC-21A99793EE11}" dt="2021-11-01T06:25:14.884" v="241" actId="20577"/>
          <ac:spMkLst>
            <pc:docMk/>
            <pc:sldMk cId="538942027" sldId="277"/>
            <ac:spMk id="143" creationId="{69C73D8E-6E0A-9844-9BC7-82126A4431F3}"/>
          </ac:spMkLst>
        </pc:spChg>
        <pc:spChg chg="mod">
          <ac:chgData name="Кристина Михалева" userId="8a93b8d736b45827" providerId="LiveId" clId="{D6D16BB7-FF03-4B10-BFFC-21A99793EE11}" dt="2021-11-01T14:03:14.966" v="1673" actId="20577"/>
          <ac:spMkLst>
            <pc:docMk/>
            <pc:sldMk cId="538942027" sldId="277"/>
            <ac:spMk id="181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3:21.738" v="1681" actId="20577"/>
          <ac:spMkLst>
            <pc:docMk/>
            <pc:sldMk cId="538942027" sldId="277"/>
            <ac:spMk id="184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3:28.844" v="1685" actId="20577"/>
          <ac:spMkLst>
            <pc:docMk/>
            <pc:sldMk cId="538942027" sldId="277"/>
            <ac:spMk id="187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3:37.108" v="1697" actId="20577"/>
          <ac:spMkLst>
            <pc:docMk/>
            <pc:sldMk cId="538942027" sldId="277"/>
            <ac:spMk id="190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3:44.031" v="1711" actId="20577"/>
          <ac:spMkLst>
            <pc:docMk/>
            <pc:sldMk cId="538942027" sldId="277"/>
            <ac:spMk id="193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3:21:25.313" v="1448" actId="20577"/>
          <ac:spMkLst>
            <pc:docMk/>
            <pc:sldMk cId="538942027" sldId="277"/>
            <ac:spMk id="311" creationId="{FBBDDA23-9378-4312-9034-4818E85033BA}"/>
          </ac:spMkLst>
        </pc:spChg>
        <pc:spChg chg="mod">
          <ac:chgData name="Кристина Михалева" userId="8a93b8d736b45827" providerId="LiveId" clId="{D6D16BB7-FF03-4B10-BFFC-21A99793EE11}" dt="2021-11-01T13:21:27.404" v="1451" actId="20577"/>
          <ac:spMkLst>
            <pc:docMk/>
            <pc:sldMk cId="538942027" sldId="277"/>
            <ac:spMk id="312" creationId="{B0F093C1-5DA0-4CFB-8C5D-214B4F67D2B7}"/>
          </ac:spMkLst>
        </pc:spChg>
        <pc:graphicFrameChg chg="mod modGraphic">
          <ac:chgData name="Кристина Михалева" userId="8a93b8d736b45827" providerId="LiveId" clId="{D6D16BB7-FF03-4B10-BFFC-21A99793EE11}" dt="2021-11-01T14:19:38.152" v="1835" actId="20577"/>
          <ac:graphicFrameMkLst>
            <pc:docMk/>
            <pc:sldMk cId="538942027" sldId="277"/>
            <ac:graphicFrameMk id="119" creationId="{00000000-0000-0000-0000-000000000000}"/>
          </ac:graphicFrameMkLst>
        </pc:graphicFrameChg>
        <pc:picChg chg="add mod ord">
          <ac:chgData name="Кристина Михалева" userId="8a93b8d736b45827" providerId="LiveId" clId="{D6D16BB7-FF03-4B10-BFFC-21A99793EE11}" dt="2021-11-01T13:59:44.705" v="1479" actId="1076"/>
          <ac:picMkLst>
            <pc:docMk/>
            <pc:sldMk cId="538942027" sldId="277"/>
            <ac:picMk id="5" creationId="{5A276D24-D082-4577-8D40-D0DA201A97ED}"/>
          </ac:picMkLst>
        </pc:picChg>
        <pc:picChg chg="del">
          <ac:chgData name="Кристина Михалева" userId="8a93b8d736b45827" providerId="LiveId" clId="{D6D16BB7-FF03-4B10-BFFC-21A99793EE11}" dt="2021-11-01T13:58:39.912" v="1461" actId="478"/>
          <ac:picMkLst>
            <pc:docMk/>
            <pc:sldMk cId="538942027" sldId="277"/>
            <ac:picMk id="6" creationId="{90E8B14E-3B1A-4482-BB6C-86125327C0AB}"/>
          </ac:picMkLst>
        </pc:picChg>
        <pc:picChg chg="mod">
          <ac:chgData name="Кристина Михалева" userId="8a93b8d736b45827" providerId="LiveId" clId="{D6D16BB7-FF03-4B10-BFFC-21A99793EE11}" dt="2021-11-01T13:20:46.203" v="1438" actId="1076"/>
          <ac:picMkLst>
            <pc:docMk/>
            <pc:sldMk cId="538942027" sldId="277"/>
            <ac:picMk id="55" creationId="{C3B07D7F-2351-40CB-A232-9B620FFCC76F}"/>
          </ac:picMkLst>
        </pc:picChg>
        <pc:picChg chg="del">
          <ac:chgData name="Кристина Михалева" userId="8a93b8d736b45827" providerId="LiveId" clId="{D6D16BB7-FF03-4B10-BFFC-21A99793EE11}" dt="2021-11-01T13:20:42.267" v="1437" actId="478"/>
          <ac:picMkLst>
            <pc:docMk/>
            <pc:sldMk cId="538942027" sldId="277"/>
            <ac:picMk id="56" creationId="{A701AEA9-6463-4060-B340-301420DB0E29}"/>
          </ac:picMkLst>
        </pc:picChg>
        <pc:picChg chg="del">
          <ac:chgData name="Кристина Михалева" userId="8a93b8d736b45827" providerId="LiveId" clId="{D6D16BB7-FF03-4B10-BFFC-21A99793EE11}" dt="2021-11-01T13:20:41.391" v="1436" actId="478"/>
          <ac:picMkLst>
            <pc:docMk/>
            <pc:sldMk cId="538942027" sldId="277"/>
            <ac:picMk id="58" creationId="{A698B786-EC11-4504-8B88-1245724C690C}"/>
          </ac:picMkLst>
        </pc:picChg>
        <pc:picChg chg="del">
          <ac:chgData name="Кристина Михалева" userId="8a93b8d736b45827" providerId="LiveId" clId="{D6D16BB7-FF03-4B10-BFFC-21A99793EE11}" dt="2021-11-01T13:20:40.660" v="1435" actId="478"/>
          <ac:picMkLst>
            <pc:docMk/>
            <pc:sldMk cId="538942027" sldId="277"/>
            <ac:picMk id="59" creationId="{982AC5D4-EF6D-473F-8658-71B76D70EAED}"/>
          </ac:picMkLst>
        </pc:picChg>
        <pc:picChg chg="mod">
          <ac:chgData name="Кристина Михалева" userId="8a93b8d736b45827" providerId="LiveId" clId="{D6D16BB7-FF03-4B10-BFFC-21A99793EE11}" dt="2021-11-01T13:19:57.829" v="1425" actId="1076"/>
          <ac:picMkLst>
            <pc:docMk/>
            <pc:sldMk cId="538942027" sldId="277"/>
            <ac:picMk id="60" creationId="{60C93F5B-BF7A-4DCA-A007-1700BD6EF34C}"/>
          </ac:picMkLst>
        </pc:picChg>
        <pc:picChg chg="add mod">
          <ac:chgData name="Кристина Михалева" userId="8a93b8d736b45827" providerId="LiveId" clId="{D6D16BB7-FF03-4B10-BFFC-21A99793EE11}" dt="2021-11-01T14:12:44.281" v="1792" actId="1076"/>
          <ac:picMkLst>
            <pc:docMk/>
            <pc:sldMk cId="538942027" sldId="277"/>
            <ac:picMk id="62" creationId="{5A9F7D39-ABEA-4907-AB32-981496E3A864}"/>
          </ac:picMkLst>
        </pc:picChg>
        <pc:picChg chg="add mod">
          <ac:chgData name="Кристина Михалева" userId="8a93b8d736b45827" providerId="LiveId" clId="{D6D16BB7-FF03-4B10-BFFC-21A99793EE11}" dt="2021-11-01T14:13:03.183" v="1796" actId="1076"/>
          <ac:picMkLst>
            <pc:docMk/>
            <pc:sldMk cId="538942027" sldId="277"/>
            <ac:picMk id="63" creationId="{54CECAC9-D1FB-418A-9832-CF836D1EBF2E}"/>
          </ac:picMkLst>
        </pc:picChg>
        <pc:picChg chg="add mod">
          <ac:chgData name="Кристина Михалева" userId="8a93b8d736b45827" providerId="LiveId" clId="{D6D16BB7-FF03-4B10-BFFC-21A99793EE11}" dt="2021-11-01T14:13:25.430" v="1802" actId="1038"/>
          <ac:picMkLst>
            <pc:docMk/>
            <pc:sldMk cId="538942027" sldId="277"/>
            <ac:picMk id="64" creationId="{21429A0B-67DE-4D6D-AFD0-48B059C1BDE3}"/>
          </ac:picMkLst>
        </pc:picChg>
        <pc:picChg chg="add mod">
          <ac:chgData name="Кристина Михалева" userId="8a93b8d736b45827" providerId="LiveId" clId="{D6D16BB7-FF03-4B10-BFFC-21A99793EE11}" dt="2021-11-01T14:13:46.094" v="1806" actId="1076"/>
          <ac:picMkLst>
            <pc:docMk/>
            <pc:sldMk cId="538942027" sldId="277"/>
            <ac:picMk id="65" creationId="{C7337A8F-B17A-4A78-9655-B79C02D542F3}"/>
          </ac:picMkLst>
        </pc:picChg>
        <pc:picChg chg="mod">
          <ac:chgData name="Кристина Михалева" userId="8a93b8d736b45827" providerId="LiveId" clId="{D6D16BB7-FF03-4B10-BFFC-21A99793EE11}" dt="2021-11-01T13:20:07.737" v="1431" actId="1076"/>
          <ac:picMkLst>
            <pc:docMk/>
            <pc:sldMk cId="538942027" sldId="277"/>
            <ac:picMk id="66" creationId="{4CBD531A-8B55-4116-ABD5-12FFD8ED3BAB}"/>
          </ac:picMkLst>
        </pc:picChg>
        <pc:picChg chg="mod">
          <ac:chgData name="Кристина Михалева" userId="8a93b8d736b45827" providerId="LiveId" clId="{D6D16BB7-FF03-4B10-BFFC-21A99793EE11}" dt="2021-11-01T13:20:14.879" v="1433" actId="1076"/>
          <ac:picMkLst>
            <pc:docMk/>
            <pc:sldMk cId="538942027" sldId="277"/>
            <ac:picMk id="67" creationId="{40FAC8C1-E979-4255-B47C-635F2A53251A}"/>
          </ac:picMkLst>
        </pc:picChg>
        <pc:picChg chg="del">
          <ac:chgData name="Кристина Михалева" userId="8a93b8d736b45827" providerId="LiveId" clId="{D6D16BB7-FF03-4B10-BFFC-21A99793EE11}" dt="2021-11-01T13:20:10.325" v="1432" actId="478"/>
          <ac:picMkLst>
            <pc:docMk/>
            <pc:sldMk cId="538942027" sldId="277"/>
            <ac:picMk id="69" creationId="{AADF8D9A-3452-4DB4-AEB5-AD964B5BE4BB}"/>
          </ac:picMkLst>
        </pc:picChg>
        <pc:picChg chg="mod">
          <ac:chgData name="Кристина Михалева" userId="8a93b8d736b45827" providerId="LiveId" clId="{D6D16BB7-FF03-4B10-BFFC-21A99793EE11}" dt="2021-11-01T13:20:04.127" v="1430" actId="1035"/>
          <ac:picMkLst>
            <pc:docMk/>
            <pc:sldMk cId="538942027" sldId="277"/>
            <ac:picMk id="73" creationId="{AC490D5C-465B-42D0-B884-B372312D9D7F}"/>
          </ac:picMkLst>
        </pc:picChg>
      </pc:sldChg>
      <pc:sldChg chg="modSp mod">
        <pc:chgData name="Кристина Михалева" userId="8a93b8d736b45827" providerId="LiveId" clId="{D6D16BB7-FF03-4B10-BFFC-21A99793EE11}" dt="2021-11-01T06:57:02.050" v="708" actId="20577"/>
        <pc:sldMkLst>
          <pc:docMk/>
          <pc:sldMk cId="3420527839" sldId="286"/>
        </pc:sldMkLst>
        <pc:spChg chg="mod">
          <ac:chgData name="Кристина Михалева" userId="8a93b8d736b45827" providerId="LiveId" clId="{D6D16BB7-FF03-4B10-BFFC-21A99793EE11}" dt="2021-11-01T06:56:10.868" v="669" actId="20577"/>
          <ac:spMkLst>
            <pc:docMk/>
            <pc:sldMk cId="3420527839" sldId="286"/>
            <ac:spMk id="51" creationId="{1B3F03CA-2A27-4C42-BEE1-B305D5FB2CE4}"/>
          </ac:spMkLst>
        </pc:spChg>
        <pc:spChg chg="mod">
          <ac:chgData name="Кристина Михалева" userId="8a93b8d736b45827" providerId="LiveId" clId="{D6D16BB7-FF03-4B10-BFFC-21A99793EE11}" dt="2021-11-01T06:24:34.204" v="199" actId="20577"/>
          <ac:spMkLst>
            <pc:docMk/>
            <pc:sldMk cId="3420527839" sldId="286"/>
            <ac:spMk id="53" creationId="{7C829674-0389-4D58-9C7C-E8AA3A9C7D37}"/>
          </ac:spMkLst>
        </pc:spChg>
        <pc:spChg chg="mod">
          <ac:chgData name="Кристина Михалева" userId="8a93b8d736b45827" providerId="LiveId" clId="{D6D16BB7-FF03-4B10-BFFC-21A99793EE11}" dt="2021-11-01T06:56:42.346" v="679" actId="20577"/>
          <ac:spMkLst>
            <pc:docMk/>
            <pc:sldMk cId="3420527839" sldId="286"/>
            <ac:spMk id="58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56:46.424" v="686" actId="20577"/>
          <ac:spMkLst>
            <pc:docMk/>
            <pc:sldMk cId="3420527839" sldId="286"/>
            <ac:spMk id="60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56:54.826" v="699" actId="20577"/>
          <ac:spMkLst>
            <pc:docMk/>
            <pc:sldMk cId="3420527839" sldId="286"/>
            <ac:spMk id="62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57:02.050" v="708" actId="20577"/>
          <ac:spMkLst>
            <pc:docMk/>
            <pc:sldMk cId="3420527839" sldId="286"/>
            <ac:spMk id="67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56:58.214" v="703" actId="20577"/>
          <ac:spMkLst>
            <pc:docMk/>
            <pc:sldMk cId="3420527839" sldId="286"/>
            <ac:spMk id="69" creationId="{00000000-0000-0000-0000-000000000000}"/>
          </ac:spMkLst>
        </pc:spChg>
        <pc:graphicFrameChg chg="mod">
          <ac:chgData name="Кристина Михалева" userId="8a93b8d736b45827" providerId="LiveId" clId="{D6D16BB7-FF03-4B10-BFFC-21A99793EE11}" dt="2021-11-01T06:56:37.419" v="672"/>
          <ac:graphicFrameMkLst>
            <pc:docMk/>
            <pc:sldMk cId="3420527839" sldId="286"/>
            <ac:graphicFrameMk id="64" creationId="{68046AFA-27E2-4427-97E0-5683EAE2E4C0}"/>
          </ac:graphicFrameMkLst>
        </pc:graphicFrameChg>
      </pc:sldChg>
      <pc:sldChg chg="modSp mod">
        <pc:chgData name="Кристина Михалева" userId="8a93b8d736b45827" providerId="LiveId" clId="{D6D16BB7-FF03-4B10-BFFC-21A99793EE11}" dt="2021-11-01T06:58:30.664" v="740" actId="20577"/>
        <pc:sldMkLst>
          <pc:docMk/>
          <pc:sldMk cId="2326072658" sldId="305"/>
        </pc:sldMkLst>
        <pc:spChg chg="mod">
          <ac:chgData name="Кристина Михалева" userId="8a93b8d736b45827" providerId="LiveId" clId="{D6D16BB7-FF03-4B10-BFFC-21A99793EE11}" dt="2021-11-01T06:58:12.608" v="716" actId="20577"/>
          <ac:spMkLst>
            <pc:docMk/>
            <pc:sldMk cId="2326072658" sldId="305"/>
            <ac:spMk id="52" creationId="{1B3F03CA-2A27-4C42-BEE1-B305D5FB2CE4}"/>
          </ac:spMkLst>
        </pc:spChg>
        <pc:spChg chg="mod">
          <ac:chgData name="Кристина Михалева" userId="8a93b8d736b45827" providerId="LiveId" clId="{D6D16BB7-FF03-4B10-BFFC-21A99793EE11}" dt="2021-11-01T06:24:49.009" v="215" actId="20577"/>
          <ac:spMkLst>
            <pc:docMk/>
            <pc:sldMk cId="2326072658" sldId="305"/>
            <ac:spMk id="54" creationId="{DCFD431D-8E38-4E94-A9A3-76989F55A26B}"/>
          </ac:spMkLst>
        </pc:spChg>
        <pc:spChg chg="mod">
          <ac:chgData name="Кристина Михалева" userId="8a93b8d736b45827" providerId="LiveId" clId="{D6D16BB7-FF03-4B10-BFFC-21A99793EE11}" dt="2021-11-01T06:58:23.258" v="731" actId="20577"/>
          <ac:spMkLst>
            <pc:docMk/>
            <pc:sldMk cId="2326072658" sldId="305"/>
            <ac:spMk id="56" creationId="{AF57B7E8-D6BB-4673-BEFA-5E86CF1F97F4}"/>
          </ac:spMkLst>
        </pc:spChg>
        <pc:spChg chg="mod">
          <ac:chgData name="Кристина Михалева" userId="8a93b8d736b45827" providerId="LiveId" clId="{D6D16BB7-FF03-4B10-BFFC-21A99793EE11}" dt="2021-11-01T06:58:20.467" v="726" actId="20577"/>
          <ac:spMkLst>
            <pc:docMk/>
            <pc:sldMk cId="2326072658" sldId="305"/>
            <ac:spMk id="58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58:17.739" v="721" actId="20577"/>
          <ac:spMkLst>
            <pc:docMk/>
            <pc:sldMk cId="2326072658" sldId="305"/>
            <ac:spMk id="62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58:30.664" v="740" actId="20577"/>
          <ac:spMkLst>
            <pc:docMk/>
            <pc:sldMk cId="2326072658" sldId="305"/>
            <ac:spMk id="67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58:25.850" v="735" actId="20577"/>
          <ac:spMkLst>
            <pc:docMk/>
            <pc:sldMk cId="2326072658" sldId="305"/>
            <ac:spMk id="69" creationId="{00000000-0000-0000-0000-000000000000}"/>
          </ac:spMkLst>
        </pc:spChg>
      </pc:sldChg>
      <pc:sldChg chg="delSp modSp mod">
        <pc:chgData name="Кристина Михалева" userId="8a93b8d736b45827" providerId="LiveId" clId="{D6D16BB7-FF03-4B10-BFFC-21A99793EE11}" dt="2021-11-01T06:44:05.019" v="490" actId="1035"/>
        <pc:sldMkLst>
          <pc:docMk/>
          <pc:sldMk cId="846179512" sldId="307"/>
        </pc:sldMkLst>
        <pc:spChg chg="mod">
          <ac:chgData name="Кристина Михалева" userId="8a93b8d736b45827" providerId="LiveId" clId="{D6D16BB7-FF03-4B10-BFFC-21A99793EE11}" dt="2021-11-01T06:43:03.813" v="447" actId="20577"/>
          <ac:spMkLst>
            <pc:docMk/>
            <pc:sldMk cId="846179512" sldId="307"/>
            <ac:spMk id="53" creationId="{92043A46-2BBD-DD49-A824-506B736F42D5}"/>
          </ac:spMkLst>
        </pc:spChg>
        <pc:spChg chg="mod">
          <ac:chgData name="Кристина Михалева" userId="8a93b8d736b45827" providerId="LiveId" clId="{D6D16BB7-FF03-4B10-BFFC-21A99793EE11}" dt="2021-11-01T06:22:33.584" v="41" actId="20577"/>
          <ac:spMkLst>
            <pc:docMk/>
            <pc:sldMk cId="846179512" sldId="307"/>
            <ac:spMk id="56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42:29.185" v="399" actId="20577"/>
          <ac:spMkLst>
            <pc:docMk/>
            <pc:sldMk cId="846179512" sldId="307"/>
            <ac:spMk id="58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42:33.671" v="408" actId="20577"/>
          <ac:spMkLst>
            <pc:docMk/>
            <pc:sldMk cId="846179512" sldId="307"/>
            <ac:spMk id="60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42:38.111" v="417" actId="20577"/>
          <ac:spMkLst>
            <pc:docMk/>
            <pc:sldMk cId="846179512" sldId="307"/>
            <ac:spMk id="62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43:32.178" v="473" actId="1036"/>
          <ac:spMkLst>
            <pc:docMk/>
            <pc:sldMk cId="846179512" sldId="307"/>
            <ac:spMk id="67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42:46.592" v="429" actId="20577"/>
          <ac:spMkLst>
            <pc:docMk/>
            <pc:sldMk cId="846179512" sldId="307"/>
            <ac:spMk id="69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44:05.019" v="490" actId="1035"/>
          <ac:spMkLst>
            <pc:docMk/>
            <pc:sldMk cId="846179512" sldId="307"/>
            <ac:spMk id="103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43:55.027" v="478" actId="20577"/>
          <ac:spMkLst>
            <pc:docMk/>
            <pc:sldMk cId="846179512" sldId="307"/>
            <ac:spMk id="108" creationId="{00000000-0000-0000-0000-000000000000}"/>
          </ac:spMkLst>
        </pc:spChg>
        <pc:graphicFrameChg chg="mod">
          <ac:chgData name="Кристина Михалева" userId="8a93b8d736b45827" providerId="LiveId" clId="{D6D16BB7-FF03-4B10-BFFC-21A99793EE11}" dt="2021-11-01T06:39:45.595" v="334" actId="1076"/>
          <ac:graphicFrameMkLst>
            <pc:docMk/>
            <pc:sldMk cId="846179512" sldId="307"/>
            <ac:graphicFrameMk id="6" creationId="{0A6E534A-CD64-864A-A0C6-54232409352A}"/>
          </ac:graphicFrameMkLst>
        </pc:graphicFrameChg>
        <pc:graphicFrameChg chg="mod modGraphic">
          <ac:chgData name="Кристина Михалева" userId="8a93b8d736b45827" providerId="LiveId" clId="{D6D16BB7-FF03-4B10-BFFC-21A99793EE11}" dt="2021-11-01T06:41:05.750" v="351" actId="14734"/>
          <ac:graphicFrameMkLst>
            <pc:docMk/>
            <pc:sldMk cId="846179512" sldId="307"/>
            <ac:graphicFrameMk id="7" creationId="{EF7F9E91-21A1-7940-A199-2E8B9B1DDF43}"/>
          </ac:graphicFrameMkLst>
        </pc:graphicFrameChg>
        <pc:graphicFrameChg chg="mod">
          <ac:chgData name="Кристина Михалева" userId="8a93b8d736b45827" providerId="LiveId" clId="{D6D16BB7-FF03-4B10-BFFC-21A99793EE11}" dt="2021-11-01T06:42:25.069" v="392" actId="207"/>
          <ac:graphicFrameMkLst>
            <pc:docMk/>
            <pc:sldMk cId="846179512" sldId="307"/>
            <ac:graphicFrameMk id="49" creationId="{7CE467AD-0D62-1347-AED0-5C7D9DD02018}"/>
          </ac:graphicFrameMkLst>
        </pc:graphicFrameChg>
        <pc:graphicFrameChg chg="del modGraphic">
          <ac:chgData name="Кристина Михалева" userId="8a93b8d736b45827" providerId="LiveId" clId="{D6D16BB7-FF03-4B10-BFFC-21A99793EE11}" dt="2021-11-01T06:40:10.155" v="339" actId="478"/>
          <ac:graphicFrameMkLst>
            <pc:docMk/>
            <pc:sldMk cId="846179512" sldId="307"/>
            <ac:graphicFrameMk id="55" creationId="{55D40A29-08D1-48CF-8AD1-0882045735A3}"/>
          </ac:graphicFrameMkLst>
        </pc:graphicFrameChg>
        <pc:picChg chg="mod">
          <ac:chgData name="Кристина Михалева" userId="8a93b8d736b45827" providerId="LiveId" clId="{D6D16BB7-FF03-4B10-BFFC-21A99793EE11}" dt="2021-11-01T06:41:02.904" v="350" actId="1076"/>
          <ac:picMkLst>
            <pc:docMk/>
            <pc:sldMk cId="846179512" sldId="307"/>
            <ac:picMk id="19" creationId="{67C98297-7CB3-4621-BB0E-D236F96D525C}"/>
          </ac:picMkLst>
        </pc:picChg>
        <pc:picChg chg="mod">
          <ac:chgData name="Кристина Михалева" userId="8a93b8d736b45827" providerId="LiveId" clId="{D6D16BB7-FF03-4B10-BFFC-21A99793EE11}" dt="2021-11-01T06:41:00.147" v="349" actId="1076"/>
          <ac:picMkLst>
            <pc:docMk/>
            <pc:sldMk cId="846179512" sldId="307"/>
            <ac:picMk id="23" creationId="{8E481006-58CA-4BF5-98AB-622FDD36B44F}"/>
          </ac:picMkLst>
        </pc:picChg>
        <pc:picChg chg="mod">
          <ac:chgData name="Кристина Михалева" userId="8a93b8d736b45827" providerId="LiveId" clId="{D6D16BB7-FF03-4B10-BFFC-21A99793EE11}" dt="2021-11-01T06:40:50.883" v="347" actId="1076"/>
          <ac:picMkLst>
            <pc:docMk/>
            <pc:sldMk cId="846179512" sldId="307"/>
            <ac:picMk id="42" creationId="{BCD9CF80-F73B-42E9-9D4D-05BCD94B0471}"/>
          </ac:picMkLst>
        </pc:picChg>
        <pc:picChg chg="mod">
          <ac:chgData name="Кристина Михалева" userId="8a93b8d736b45827" providerId="LiveId" clId="{D6D16BB7-FF03-4B10-BFFC-21A99793EE11}" dt="2021-11-01T06:40:14.453" v="340" actId="1076"/>
          <ac:picMkLst>
            <pc:docMk/>
            <pc:sldMk cId="846179512" sldId="307"/>
            <ac:picMk id="44" creationId="{119CD5E3-60D0-43F0-AEAA-F9BA488F6431}"/>
          </ac:picMkLst>
        </pc:picChg>
        <pc:picChg chg="mod">
          <ac:chgData name="Кристина Михалева" userId="8a93b8d736b45827" providerId="LiveId" clId="{D6D16BB7-FF03-4B10-BFFC-21A99793EE11}" dt="2021-11-01T06:40:47.866" v="346" actId="1076"/>
          <ac:picMkLst>
            <pc:docMk/>
            <pc:sldMk cId="846179512" sldId="307"/>
            <ac:picMk id="46" creationId="{A8694186-D344-4C9A-918E-0CC032C5BAB2}"/>
          </ac:picMkLst>
        </pc:picChg>
        <pc:picChg chg="mod">
          <ac:chgData name="Кристина Михалева" userId="8a93b8d736b45827" providerId="LiveId" clId="{D6D16BB7-FF03-4B10-BFFC-21A99793EE11}" dt="2021-11-01T06:44:05.019" v="490" actId="1035"/>
          <ac:picMkLst>
            <pc:docMk/>
            <pc:sldMk cId="846179512" sldId="307"/>
            <ac:picMk id="78" creationId="{8A367AF9-F15D-43F1-8B66-D6844F1DF354}"/>
          </ac:picMkLst>
        </pc:picChg>
        <pc:cxnChg chg="mod">
          <ac:chgData name="Кристина Михалева" userId="8a93b8d736b45827" providerId="LiveId" clId="{D6D16BB7-FF03-4B10-BFFC-21A99793EE11}" dt="2021-11-01T06:43:32.178" v="473" actId="1036"/>
          <ac:cxnSpMkLst>
            <pc:docMk/>
            <pc:sldMk cId="846179512" sldId="307"/>
            <ac:cxnSpMk id="107" creationId="{00000000-0000-0000-0000-000000000000}"/>
          </ac:cxnSpMkLst>
        </pc:cxnChg>
        <pc:cxnChg chg="mod">
          <ac:chgData name="Кристина Михалева" userId="8a93b8d736b45827" providerId="LiveId" clId="{D6D16BB7-FF03-4B10-BFFC-21A99793EE11}" dt="2021-11-01T06:44:05.019" v="490" actId="1035"/>
          <ac:cxnSpMkLst>
            <pc:docMk/>
            <pc:sldMk cId="846179512" sldId="307"/>
            <ac:cxnSpMk id="111" creationId="{00000000-0000-0000-0000-000000000000}"/>
          </ac:cxnSpMkLst>
        </pc:cxnChg>
      </pc:sldChg>
      <pc:sldChg chg="addSp delSp modSp mod">
        <pc:chgData name="Кристина Михалева" userId="8a93b8d736b45827" providerId="LiveId" clId="{D6D16BB7-FF03-4B10-BFFC-21A99793EE11}" dt="2021-11-01T07:23:45.584" v="1089" actId="20577"/>
        <pc:sldMkLst>
          <pc:docMk/>
          <pc:sldMk cId="3604867866" sldId="312"/>
        </pc:sldMkLst>
        <pc:spChg chg="mod">
          <ac:chgData name="Кристина Михалева" userId="8a93b8d736b45827" providerId="LiveId" clId="{D6D16BB7-FF03-4B10-BFFC-21A99793EE11}" dt="2021-11-01T07:09:20.053" v="951" actId="20577"/>
          <ac:spMkLst>
            <pc:docMk/>
            <pc:sldMk cId="3604867866" sldId="312"/>
            <ac:spMk id="4" creationId="{FAE8FAAD-3160-2849-A6AE-2F44D810A4D6}"/>
          </ac:spMkLst>
        </pc:spChg>
        <pc:spChg chg="mod">
          <ac:chgData name="Кристина Михалева" userId="8a93b8d736b45827" providerId="LiveId" clId="{D6D16BB7-FF03-4B10-BFFC-21A99793EE11}" dt="2021-11-01T07:09:38.747" v="971" actId="20577"/>
          <ac:spMkLst>
            <pc:docMk/>
            <pc:sldMk cId="3604867866" sldId="312"/>
            <ac:spMk id="37" creationId="{21631DA0-7C5C-F24C-BCDB-A8FE71E82D3E}"/>
          </ac:spMkLst>
        </pc:spChg>
        <pc:spChg chg="mod">
          <ac:chgData name="Кристина Михалева" userId="8a93b8d736b45827" providerId="LiveId" clId="{D6D16BB7-FF03-4B10-BFFC-21A99793EE11}" dt="2021-11-01T07:09:47.043" v="1042" actId="1036"/>
          <ac:spMkLst>
            <pc:docMk/>
            <pc:sldMk cId="3604867866" sldId="312"/>
            <ac:spMk id="48" creationId="{91B6C644-9B01-7B40-9BFF-EBBA170BAA5D}"/>
          </ac:spMkLst>
        </pc:spChg>
        <pc:spChg chg="mod">
          <ac:chgData name="Кристина Михалева" userId="8a93b8d736b45827" providerId="LiveId" clId="{D6D16BB7-FF03-4B10-BFFC-21A99793EE11}" dt="2021-11-01T07:09:24.283" v="955" actId="20577"/>
          <ac:spMkLst>
            <pc:docMk/>
            <pc:sldMk cId="3604867866" sldId="312"/>
            <ac:spMk id="53" creationId="{D0B72568-1F1D-7943-93A4-AAF49B489159}"/>
          </ac:spMkLst>
        </pc:spChg>
        <pc:spChg chg="mod">
          <ac:chgData name="Кристина Михалева" userId="8a93b8d736b45827" providerId="LiveId" clId="{D6D16BB7-FF03-4B10-BFFC-21A99793EE11}" dt="2021-11-01T07:09:51.664" v="1075" actId="1035"/>
          <ac:spMkLst>
            <pc:docMk/>
            <pc:sldMk cId="3604867866" sldId="312"/>
            <ac:spMk id="54" creationId="{0E8ECA50-2E02-F844-A079-E594A7E54373}"/>
          </ac:spMkLst>
        </pc:spChg>
        <pc:spChg chg="mod">
          <ac:chgData name="Кристина Михалева" userId="8a93b8d736b45827" providerId="LiveId" clId="{D6D16BB7-FF03-4B10-BFFC-21A99793EE11}" dt="2021-11-01T07:09:35.811" v="967" actId="20577"/>
          <ac:spMkLst>
            <pc:docMk/>
            <pc:sldMk cId="3604867866" sldId="312"/>
            <ac:spMk id="57" creationId="{52310859-B0A1-D54C-B155-0AE50C13D886}"/>
          </ac:spMkLst>
        </pc:spChg>
        <pc:spChg chg="mod">
          <ac:chgData name="Кристина Михалева" userId="8a93b8d736b45827" providerId="LiveId" clId="{D6D16BB7-FF03-4B10-BFFC-21A99793EE11}" dt="2021-11-01T07:09:31.688" v="963" actId="20577"/>
          <ac:spMkLst>
            <pc:docMk/>
            <pc:sldMk cId="3604867866" sldId="312"/>
            <ac:spMk id="62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7:23:45.584" v="1089" actId="20577"/>
          <ac:spMkLst>
            <pc:docMk/>
            <pc:sldMk cId="3604867866" sldId="312"/>
            <ac:spMk id="66" creationId="{2E0A9222-8D86-0748-A1A7-04AD481620F8}"/>
          </ac:spMkLst>
        </pc:spChg>
        <pc:spChg chg="mod">
          <ac:chgData name="Кристина Михалева" userId="8a93b8d736b45827" providerId="LiveId" clId="{D6D16BB7-FF03-4B10-BFFC-21A99793EE11}" dt="2021-11-01T07:09:27.431" v="959" actId="20577"/>
          <ac:spMkLst>
            <pc:docMk/>
            <pc:sldMk cId="3604867866" sldId="312"/>
            <ac:spMk id="73" creationId="{A6A46E4E-8A25-4111-BF44-8A47BD291013}"/>
          </ac:spMkLst>
        </pc:spChg>
        <pc:graphicFrameChg chg="mod">
          <ac:chgData name="Кристина Михалева" userId="8a93b8d736b45827" providerId="LiveId" clId="{D6D16BB7-FF03-4B10-BFFC-21A99793EE11}" dt="2021-11-01T07:09:00.241" v="943"/>
          <ac:graphicFrameMkLst>
            <pc:docMk/>
            <pc:sldMk cId="3604867866" sldId="312"/>
            <ac:graphicFrameMk id="3" creationId="{5895D270-C7ED-774E-BBA8-BC08EC86FD46}"/>
          </ac:graphicFrameMkLst>
        </pc:graphicFrameChg>
        <pc:graphicFrameChg chg="add del mod">
          <ac:chgData name="Кристина Михалева" userId="8a93b8d736b45827" providerId="LiveId" clId="{D6D16BB7-FF03-4B10-BFFC-21A99793EE11}" dt="2021-11-01T07:09:02.226" v="944" actId="478"/>
          <ac:graphicFrameMkLst>
            <pc:docMk/>
            <pc:sldMk cId="3604867866" sldId="312"/>
            <ac:graphicFrameMk id="56" creationId="{A7B0C7EC-00D3-488B-8213-6FC51C1C1877}"/>
          </ac:graphicFrameMkLst>
        </pc:graphicFrameChg>
        <pc:picChg chg="mod">
          <ac:chgData name="Кристина Михалева" userId="8a93b8d736b45827" providerId="LiveId" clId="{D6D16BB7-FF03-4B10-BFFC-21A99793EE11}" dt="2021-11-01T07:09:59.430" v="1078" actId="1076"/>
          <ac:picMkLst>
            <pc:docMk/>
            <pc:sldMk cId="3604867866" sldId="312"/>
            <ac:picMk id="52" creationId="{94EB04E8-3547-4C37-AE70-FAD6314FA198}"/>
          </ac:picMkLst>
        </pc:picChg>
        <pc:picChg chg="mod">
          <ac:chgData name="Кристина Михалева" userId="8a93b8d736b45827" providerId="LiveId" clId="{D6D16BB7-FF03-4B10-BFFC-21A99793EE11}" dt="2021-11-01T07:09:07.300" v="946" actId="1076"/>
          <ac:picMkLst>
            <pc:docMk/>
            <pc:sldMk cId="3604867866" sldId="312"/>
            <ac:picMk id="77" creationId="{5F915D8E-1575-44ED-9B0F-C581CAB3E09D}"/>
          </ac:picMkLst>
        </pc:picChg>
        <pc:picChg chg="mod">
          <ac:chgData name="Кристина Михалева" userId="8a93b8d736b45827" providerId="LiveId" clId="{D6D16BB7-FF03-4B10-BFFC-21A99793EE11}" dt="2021-11-01T07:09:10.849" v="947" actId="1076"/>
          <ac:picMkLst>
            <pc:docMk/>
            <pc:sldMk cId="3604867866" sldId="312"/>
            <ac:picMk id="84" creationId="{3E64157A-4671-498A-AE70-558DC4686A69}"/>
          </ac:picMkLst>
        </pc:picChg>
        <pc:picChg chg="mod">
          <ac:chgData name="Кристина Михалева" userId="8a93b8d736b45827" providerId="LiveId" clId="{D6D16BB7-FF03-4B10-BFFC-21A99793EE11}" dt="2021-11-01T07:09:56.301" v="1077" actId="1076"/>
          <ac:picMkLst>
            <pc:docMk/>
            <pc:sldMk cId="3604867866" sldId="312"/>
            <ac:picMk id="86" creationId="{2B604C53-117A-48BF-82D6-208CE8B51F7C}"/>
          </ac:picMkLst>
        </pc:picChg>
      </pc:sldChg>
      <pc:sldChg chg="modSp mod">
        <pc:chgData name="Кристина Михалева" userId="8a93b8d736b45827" providerId="LiveId" clId="{D6D16BB7-FF03-4B10-BFFC-21A99793EE11}" dt="2021-11-01T07:02:13.145" v="772"/>
        <pc:sldMkLst>
          <pc:docMk/>
          <pc:sldMk cId="161335453" sldId="319"/>
        </pc:sldMkLst>
        <pc:spChg chg="mod">
          <ac:chgData name="Кристина Михалева" userId="8a93b8d736b45827" providerId="LiveId" clId="{D6D16BB7-FF03-4B10-BFFC-21A99793EE11}" dt="2021-11-01T07:01:59.675" v="769" actId="20577"/>
          <ac:spMkLst>
            <pc:docMk/>
            <pc:sldMk cId="161335453" sldId="319"/>
            <ac:spMk id="3" creationId="{A188FB5E-8B34-4AE4-85C2-67D3365554FC}"/>
          </ac:spMkLst>
        </pc:spChg>
        <pc:spChg chg="mod">
          <ac:chgData name="Кристина Михалева" userId="8a93b8d736b45827" providerId="LiveId" clId="{D6D16BB7-FF03-4B10-BFFC-21A99793EE11}" dt="2021-11-01T06:25:04.019" v="229" actId="20577"/>
          <ac:spMkLst>
            <pc:docMk/>
            <pc:sldMk cId="161335453" sldId="319"/>
            <ac:spMk id="56" creationId="{00000000-0000-0000-0000-000000000000}"/>
          </ac:spMkLst>
        </pc:spChg>
        <pc:graphicFrameChg chg="mod">
          <ac:chgData name="Кристина Михалева" userId="8a93b8d736b45827" providerId="LiveId" clId="{D6D16BB7-FF03-4B10-BFFC-21A99793EE11}" dt="2021-11-01T07:02:13.145" v="772"/>
          <ac:graphicFrameMkLst>
            <pc:docMk/>
            <pc:sldMk cId="161335453" sldId="319"/>
            <ac:graphicFrameMk id="61" creationId="{BC9A8A3A-47FF-44A7-869F-DA8F38DFAA5F}"/>
          </ac:graphicFrameMkLst>
        </pc:graphicFrameChg>
      </pc:sldChg>
      <pc:sldChg chg="modSp mod">
        <pc:chgData name="Кристина Михалева" userId="8a93b8d736b45827" providerId="LiveId" clId="{D6D16BB7-FF03-4B10-BFFC-21A99793EE11}" dt="2021-11-01T06:47:35.882" v="587" actId="20577"/>
        <pc:sldMkLst>
          <pc:docMk/>
          <pc:sldMk cId="903315398" sldId="324"/>
        </pc:sldMkLst>
        <pc:spChg chg="mod">
          <ac:chgData name="Кристина Михалева" userId="8a93b8d736b45827" providerId="LiveId" clId="{D6D16BB7-FF03-4B10-BFFC-21A99793EE11}" dt="2021-11-01T06:44:39.832" v="495" actId="20577"/>
          <ac:spMkLst>
            <pc:docMk/>
            <pc:sldMk cId="903315398" sldId="324"/>
            <ac:spMk id="8" creationId="{B4D0D153-692B-4CE1-A409-72044F56BB91}"/>
          </ac:spMkLst>
        </pc:spChg>
        <pc:spChg chg="mod">
          <ac:chgData name="Кристина Михалева" userId="8a93b8d736b45827" providerId="LiveId" clId="{D6D16BB7-FF03-4B10-BFFC-21A99793EE11}" dt="2021-11-01T06:45:03.136" v="497" actId="20577"/>
          <ac:spMkLst>
            <pc:docMk/>
            <pc:sldMk cId="903315398" sldId="324"/>
            <ac:spMk id="11" creationId="{D6D89647-6326-4199-A463-B48E982BB3BE}"/>
          </ac:spMkLst>
        </pc:spChg>
        <pc:spChg chg="mod">
          <ac:chgData name="Кристина Михалева" userId="8a93b8d736b45827" providerId="LiveId" clId="{D6D16BB7-FF03-4B10-BFFC-21A99793EE11}" dt="2021-11-01T06:22:53.460" v="62" actId="20577"/>
          <ac:spMkLst>
            <pc:docMk/>
            <pc:sldMk cId="903315398" sldId="324"/>
            <ac:spMk id="12" creationId="{85E7B0FE-896C-42BE-8A00-30BE78862EF6}"/>
          </ac:spMkLst>
        </pc:spChg>
        <pc:spChg chg="mod">
          <ac:chgData name="Кристина Михалева" userId="8a93b8d736b45827" providerId="LiveId" clId="{D6D16BB7-FF03-4B10-BFFC-21A99793EE11}" dt="2021-11-01T06:46:22.963" v="538" actId="20577"/>
          <ac:spMkLst>
            <pc:docMk/>
            <pc:sldMk cId="903315398" sldId="324"/>
            <ac:spMk id="35" creationId="{0CDF3540-A62C-4EE6-AB63-0BBDE3808458}"/>
          </ac:spMkLst>
        </pc:spChg>
        <pc:spChg chg="mod">
          <ac:chgData name="Кристина Михалева" userId="8a93b8d736b45827" providerId="LiveId" clId="{D6D16BB7-FF03-4B10-BFFC-21A99793EE11}" dt="2021-11-01T06:46:36.168" v="550" actId="20577"/>
          <ac:spMkLst>
            <pc:docMk/>
            <pc:sldMk cId="903315398" sldId="324"/>
            <ac:spMk id="36" creationId="{50737B40-167F-4962-8659-CB00F6FFAF62}"/>
          </ac:spMkLst>
        </pc:spChg>
        <pc:spChg chg="mod">
          <ac:chgData name="Кристина Михалева" userId="8a93b8d736b45827" providerId="LiveId" clId="{D6D16BB7-FF03-4B10-BFFC-21A99793EE11}" dt="2021-11-01T06:46:29.649" v="545" actId="20577"/>
          <ac:spMkLst>
            <pc:docMk/>
            <pc:sldMk cId="903315398" sldId="324"/>
            <ac:spMk id="40" creationId="{07207781-EA4D-487E-A696-206BFEDD1B18}"/>
          </ac:spMkLst>
        </pc:spChg>
        <pc:spChg chg="mod">
          <ac:chgData name="Кристина Михалева" userId="8a93b8d736b45827" providerId="LiveId" clId="{D6D16BB7-FF03-4B10-BFFC-21A99793EE11}" dt="2021-11-01T06:23:46.750" v="138" actId="20577"/>
          <ac:spMkLst>
            <pc:docMk/>
            <pc:sldMk cId="903315398" sldId="324"/>
            <ac:spMk id="41" creationId="{27A28D47-0D29-44C1-947A-9AACF53F1609}"/>
          </ac:spMkLst>
        </pc:spChg>
        <pc:spChg chg="mod">
          <ac:chgData name="Кристина Михалева" userId="8a93b8d736b45827" providerId="LiveId" clId="{D6D16BB7-FF03-4B10-BFFC-21A99793EE11}" dt="2021-11-01T06:45:19.814" v="502" actId="20577"/>
          <ac:spMkLst>
            <pc:docMk/>
            <pc:sldMk cId="903315398" sldId="324"/>
            <ac:spMk id="51" creationId="{C0D8CFEE-8290-49C4-9C72-A52CFBB374E0}"/>
          </ac:spMkLst>
        </pc:spChg>
        <pc:spChg chg="mod">
          <ac:chgData name="Кристина Михалева" userId="8a93b8d736b45827" providerId="LiveId" clId="{D6D16BB7-FF03-4B10-BFFC-21A99793EE11}" dt="2021-11-01T06:45:25.072" v="506" actId="20577"/>
          <ac:spMkLst>
            <pc:docMk/>
            <pc:sldMk cId="903315398" sldId="324"/>
            <ac:spMk id="53" creationId="{FBA832CB-EA03-405A-B61A-D9B74E839A82}"/>
          </ac:spMkLst>
        </pc:spChg>
        <pc:spChg chg="mod">
          <ac:chgData name="Кристина Михалева" userId="8a93b8d736b45827" providerId="LiveId" clId="{D6D16BB7-FF03-4B10-BFFC-21A99793EE11}" dt="2021-11-01T06:23:14.739" v="90" actId="20577"/>
          <ac:spMkLst>
            <pc:docMk/>
            <pc:sldMk cId="903315398" sldId="324"/>
            <ac:spMk id="54" creationId="{1564DD4F-A9DB-4F95-B4A1-0AE65F0F1DC2}"/>
          </ac:spMkLst>
        </pc:spChg>
        <pc:spChg chg="mod">
          <ac:chgData name="Кристина Михалева" userId="8a93b8d736b45827" providerId="LiveId" clId="{D6D16BB7-FF03-4B10-BFFC-21A99793EE11}" dt="2021-11-01T06:22:44.888" v="55" actId="20577"/>
          <ac:spMkLst>
            <pc:docMk/>
            <pc:sldMk cId="903315398" sldId="324"/>
            <ac:spMk id="56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45:45.859" v="519" actId="20577"/>
          <ac:spMkLst>
            <pc:docMk/>
            <pc:sldMk cId="903315398" sldId="324"/>
            <ac:spMk id="66" creationId="{52CD1044-C022-43E2-A162-6CA138693DBB}"/>
          </ac:spMkLst>
        </pc:spChg>
        <pc:spChg chg="mod">
          <ac:chgData name="Кристина Михалева" userId="8a93b8d736b45827" providerId="LiveId" clId="{D6D16BB7-FF03-4B10-BFFC-21A99793EE11}" dt="2021-11-01T06:45:50.502" v="523" actId="20577"/>
          <ac:spMkLst>
            <pc:docMk/>
            <pc:sldMk cId="903315398" sldId="324"/>
            <ac:spMk id="67" creationId="{274A4C46-B3AD-4804-BD62-49A6BEDE38CE}"/>
          </ac:spMkLst>
        </pc:spChg>
        <pc:spChg chg="mod">
          <ac:chgData name="Кристина Михалева" userId="8a93b8d736b45827" providerId="LiveId" clId="{D6D16BB7-FF03-4B10-BFFC-21A99793EE11}" dt="2021-11-01T06:47:35.882" v="587" actId="20577"/>
          <ac:spMkLst>
            <pc:docMk/>
            <pc:sldMk cId="903315398" sldId="324"/>
            <ac:spMk id="73" creationId="{7C824263-ACBD-4C80-9BB1-2426F0876BE2}"/>
          </ac:spMkLst>
        </pc:spChg>
        <pc:spChg chg="mod">
          <ac:chgData name="Кристина Михалева" userId="8a93b8d736b45827" providerId="LiveId" clId="{D6D16BB7-FF03-4B10-BFFC-21A99793EE11}" dt="2021-11-01T06:45:31.297" v="512" actId="20577"/>
          <ac:spMkLst>
            <pc:docMk/>
            <pc:sldMk cId="903315398" sldId="324"/>
            <ac:spMk id="77" creationId="{9F426942-1201-472E-AE55-0FAF6F71709F}"/>
          </ac:spMkLst>
        </pc:spChg>
        <pc:spChg chg="mod">
          <ac:chgData name="Кристина Михалева" userId="8a93b8d736b45827" providerId="LiveId" clId="{D6D16BB7-FF03-4B10-BFFC-21A99793EE11}" dt="2021-11-01T06:46:07.996" v="534" actId="20577"/>
          <ac:spMkLst>
            <pc:docMk/>
            <pc:sldMk cId="903315398" sldId="324"/>
            <ac:spMk id="80" creationId="{70FBC6A7-6C72-ED4F-9D93-7B973D3AFC50}"/>
          </ac:spMkLst>
        </pc:spChg>
        <pc:spChg chg="mod">
          <ac:chgData name="Кристина Михалева" userId="8a93b8d736b45827" providerId="LiveId" clId="{D6D16BB7-FF03-4B10-BFFC-21A99793EE11}" dt="2021-11-01T06:45:35.446" v="516" actId="20577"/>
          <ac:spMkLst>
            <pc:docMk/>
            <pc:sldMk cId="903315398" sldId="324"/>
            <ac:spMk id="81" creationId="{A1BD1C41-6736-4EC4-9194-CADFDC5B3306}"/>
          </ac:spMkLst>
        </pc:spChg>
        <pc:spChg chg="mod">
          <ac:chgData name="Кристина Михалева" userId="8a93b8d736b45827" providerId="LiveId" clId="{D6D16BB7-FF03-4B10-BFFC-21A99793EE11}" dt="2021-11-01T06:23:10.572" v="83" actId="20577"/>
          <ac:spMkLst>
            <pc:docMk/>
            <pc:sldMk cId="903315398" sldId="324"/>
            <ac:spMk id="82" creationId="{56758CBF-E59E-4847-8CE2-10D23DB82BD8}"/>
          </ac:spMkLst>
        </pc:spChg>
        <pc:spChg chg="mod">
          <ac:chgData name="Кристина Михалева" userId="8a93b8d736b45827" providerId="LiveId" clId="{D6D16BB7-FF03-4B10-BFFC-21A99793EE11}" dt="2021-11-01T06:45:56.453" v="527" actId="20577"/>
          <ac:spMkLst>
            <pc:docMk/>
            <pc:sldMk cId="903315398" sldId="324"/>
            <ac:spMk id="85" creationId="{2E04951C-F5B6-4DC7-8E1A-9ED3BAFCCC65}"/>
          </ac:spMkLst>
        </pc:spChg>
        <pc:spChg chg="mod">
          <ac:chgData name="Кристина Михалева" userId="8a93b8d736b45827" providerId="LiveId" clId="{D6D16BB7-FF03-4B10-BFFC-21A99793EE11}" dt="2021-11-01T06:23:06.582" v="76" actId="20577"/>
          <ac:spMkLst>
            <pc:docMk/>
            <pc:sldMk cId="903315398" sldId="324"/>
            <ac:spMk id="86" creationId="{AC25578B-6892-47FD-88BC-166CA14F0114}"/>
          </ac:spMkLst>
        </pc:spChg>
        <pc:spChg chg="mod">
          <ac:chgData name="Кристина Михалева" userId="8a93b8d736b45827" providerId="LiveId" clId="{D6D16BB7-FF03-4B10-BFFC-21A99793EE11}" dt="2021-11-01T06:23:02.727" v="69" actId="20577"/>
          <ac:spMkLst>
            <pc:docMk/>
            <pc:sldMk cId="903315398" sldId="324"/>
            <ac:spMk id="87" creationId="{109B6AA1-9EDA-4DAD-9E6F-8ED6995E673D}"/>
          </ac:spMkLst>
        </pc:spChg>
        <pc:spChg chg="mod">
          <ac:chgData name="Кристина Михалева" userId="8a93b8d736b45827" providerId="LiveId" clId="{D6D16BB7-FF03-4B10-BFFC-21A99793EE11}" dt="2021-11-01T06:23:42.259" v="131" actId="20577"/>
          <ac:spMkLst>
            <pc:docMk/>
            <pc:sldMk cId="903315398" sldId="324"/>
            <ac:spMk id="88" creationId="{F2E961CF-6D6E-4D20-8991-9F914B644267}"/>
          </ac:spMkLst>
        </pc:spChg>
        <pc:spChg chg="mod">
          <ac:chgData name="Кристина Михалева" userId="8a93b8d736b45827" providerId="LiveId" clId="{D6D16BB7-FF03-4B10-BFFC-21A99793EE11}" dt="2021-11-01T06:23:37.110" v="124" actId="20577"/>
          <ac:spMkLst>
            <pc:docMk/>
            <pc:sldMk cId="903315398" sldId="324"/>
            <ac:spMk id="89" creationId="{34E8DB41-EDDA-49A6-A136-562E0AD86344}"/>
          </ac:spMkLst>
        </pc:spChg>
        <pc:spChg chg="mod">
          <ac:chgData name="Кристина Михалева" userId="8a93b8d736b45827" providerId="LiveId" clId="{D6D16BB7-FF03-4B10-BFFC-21A99793EE11}" dt="2021-11-01T06:23:32.090" v="117" actId="20577"/>
          <ac:spMkLst>
            <pc:docMk/>
            <pc:sldMk cId="903315398" sldId="324"/>
            <ac:spMk id="95" creationId="{BF20A8AD-7140-41F2-A755-B7ECBAC71FA7}"/>
          </ac:spMkLst>
        </pc:spChg>
        <pc:spChg chg="mod">
          <ac:chgData name="Кристина Михалева" userId="8a93b8d736b45827" providerId="LiveId" clId="{D6D16BB7-FF03-4B10-BFFC-21A99793EE11}" dt="2021-11-01T06:23:27.637" v="108" actId="20577"/>
          <ac:spMkLst>
            <pc:docMk/>
            <pc:sldMk cId="903315398" sldId="324"/>
            <ac:spMk id="96" creationId="{316465FE-5E49-4A9C-A561-8DC2A93A603B}"/>
          </ac:spMkLst>
        </pc:spChg>
        <pc:spChg chg="mod">
          <ac:chgData name="Кристина Михалева" userId="8a93b8d736b45827" providerId="LiveId" clId="{D6D16BB7-FF03-4B10-BFFC-21A99793EE11}" dt="2021-11-01T06:23:24.027" v="101" actId="20577"/>
          <ac:spMkLst>
            <pc:docMk/>
            <pc:sldMk cId="903315398" sldId="324"/>
            <ac:spMk id="98" creationId="{6027F1EA-E6C6-4748-B9D0-44C83E6DF94A}"/>
          </ac:spMkLst>
        </pc:spChg>
        <pc:spChg chg="mod">
          <ac:chgData name="Кристина Михалева" userId="8a93b8d736b45827" providerId="LiveId" clId="{D6D16BB7-FF03-4B10-BFFC-21A99793EE11}" dt="2021-11-01T06:46:45.338" v="553" actId="20577"/>
          <ac:spMkLst>
            <pc:docMk/>
            <pc:sldMk cId="903315398" sldId="324"/>
            <ac:spMk id="99" creationId="{082E17BD-9B88-41E2-9187-E43BB7FF189E}"/>
          </ac:spMkLst>
        </pc:spChg>
        <pc:spChg chg="mod">
          <ac:chgData name="Кристина Михалева" userId="8a93b8d736b45827" providerId="LiveId" clId="{D6D16BB7-FF03-4B10-BFFC-21A99793EE11}" dt="2021-11-01T06:46:52.828" v="557" actId="20577"/>
          <ac:spMkLst>
            <pc:docMk/>
            <pc:sldMk cId="903315398" sldId="324"/>
            <ac:spMk id="101" creationId="{D7F043E3-0BCF-472D-A4CA-FBB47DF47884}"/>
          </ac:spMkLst>
        </pc:spChg>
        <pc:spChg chg="mod">
          <ac:chgData name="Кристина Михалева" userId="8a93b8d736b45827" providerId="LiveId" clId="{D6D16BB7-FF03-4B10-BFFC-21A99793EE11}" dt="2021-11-01T06:47:02.356" v="568" actId="20577"/>
          <ac:spMkLst>
            <pc:docMk/>
            <pc:sldMk cId="903315398" sldId="324"/>
            <ac:spMk id="102" creationId="{572A3908-809A-4C2E-A6DE-33E568051F82}"/>
          </ac:spMkLst>
        </pc:spChg>
        <pc:spChg chg="mod">
          <ac:chgData name="Кристина Михалева" userId="8a93b8d736b45827" providerId="LiveId" clId="{D6D16BB7-FF03-4B10-BFFC-21A99793EE11}" dt="2021-11-01T06:46:57.754" v="565" actId="20577"/>
          <ac:spMkLst>
            <pc:docMk/>
            <pc:sldMk cId="903315398" sldId="324"/>
            <ac:spMk id="103" creationId="{F00DD816-934B-44E7-AE4F-AD118499F44E}"/>
          </ac:spMkLst>
        </pc:spChg>
        <pc:spChg chg="mod">
          <ac:chgData name="Кристина Михалева" userId="8a93b8d736b45827" providerId="LiveId" clId="{D6D16BB7-FF03-4B10-BFFC-21A99793EE11}" dt="2021-11-01T06:47:07.028" v="572" actId="20577"/>
          <ac:spMkLst>
            <pc:docMk/>
            <pc:sldMk cId="903315398" sldId="324"/>
            <ac:spMk id="105" creationId="{51D55766-F746-41CC-B480-E6755852D34B}"/>
          </ac:spMkLst>
        </pc:spChg>
        <pc:spChg chg="mod">
          <ac:chgData name="Кристина Михалева" userId="8a93b8d736b45827" providerId="LiveId" clId="{D6D16BB7-FF03-4B10-BFFC-21A99793EE11}" dt="2021-11-01T06:47:18.701" v="577" actId="20577"/>
          <ac:spMkLst>
            <pc:docMk/>
            <pc:sldMk cId="903315398" sldId="324"/>
            <ac:spMk id="107" creationId="{1460D407-B4A8-455C-9B0F-A41F149507C6}"/>
          </ac:spMkLst>
        </pc:spChg>
        <pc:spChg chg="mod">
          <ac:chgData name="Кристина Михалева" userId="8a93b8d736b45827" providerId="LiveId" clId="{D6D16BB7-FF03-4B10-BFFC-21A99793EE11}" dt="2021-11-01T06:47:31.395" v="583" actId="20577"/>
          <ac:spMkLst>
            <pc:docMk/>
            <pc:sldMk cId="903315398" sldId="324"/>
            <ac:spMk id="108" creationId="{16D9AFF5-3411-47E1-A34E-9F387EBC1625}"/>
          </ac:spMkLst>
        </pc:spChg>
        <pc:spChg chg="mod">
          <ac:chgData name="Кристина Михалева" userId="8a93b8d736b45827" providerId="LiveId" clId="{D6D16BB7-FF03-4B10-BFFC-21A99793EE11}" dt="2021-11-01T06:47:27.887" v="580" actId="20577"/>
          <ac:spMkLst>
            <pc:docMk/>
            <pc:sldMk cId="903315398" sldId="324"/>
            <ac:spMk id="109" creationId="{9B358644-3E6A-4893-B90C-81070997D36F}"/>
          </ac:spMkLst>
        </pc:spChg>
      </pc:sldChg>
      <pc:sldChg chg="addSp delSp modSp mod">
        <pc:chgData name="Кристина Михалева" userId="8a93b8d736b45827" providerId="LiveId" clId="{D6D16BB7-FF03-4B10-BFFC-21A99793EE11}" dt="2021-11-01T06:26:50.152" v="281" actId="20577"/>
        <pc:sldMkLst>
          <pc:docMk/>
          <pc:sldMk cId="882557436" sldId="325"/>
        </pc:sldMkLst>
        <pc:spChg chg="mod">
          <ac:chgData name="Кристина Михалева" userId="8a93b8d736b45827" providerId="LiveId" clId="{D6D16BB7-FF03-4B10-BFFC-21A99793EE11}" dt="2021-11-01T06:22:14.828" v="18" actId="20577"/>
          <ac:spMkLst>
            <pc:docMk/>
            <pc:sldMk cId="882557436" sldId="325"/>
            <ac:spMk id="6" creationId="{7C1B8606-76F3-4A71-98F6-B8E29F294A4C}"/>
          </ac:spMkLst>
        </pc:spChg>
        <pc:spChg chg="mod">
          <ac:chgData name="Кристина Михалева" userId="8a93b8d736b45827" providerId="LiveId" clId="{D6D16BB7-FF03-4B10-BFFC-21A99793EE11}" dt="2021-11-01T06:22:27.931" v="35" actId="20577"/>
          <ac:spMkLst>
            <pc:docMk/>
            <pc:sldMk cId="882557436" sldId="325"/>
            <ac:spMk id="8" creationId="{4FC69851-056D-441E-BDF4-E3F6CEE4EE16}"/>
          </ac:spMkLst>
        </pc:spChg>
        <pc:spChg chg="mod">
          <ac:chgData name="Кристина Михалева" userId="8a93b8d736b45827" providerId="LiveId" clId="{D6D16BB7-FF03-4B10-BFFC-21A99793EE11}" dt="2021-11-01T06:26:01.017" v="270" actId="20577"/>
          <ac:spMkLst>
            <pc:docMk/>
            <pc:sldMk cId="882557436" sldId="325"/>
            <ac:spMk id="9" creationId="{F2D40753-1237-4764-954B-5D54B9F51701}"/>
          </ac:spMkLst>
        </pc:spChg>
        <pc:spChg chg="mod">
          <ac:chgData name="Кристина Михалева" userId="8a93b8d736b45827" providerId="LiveId" clId="{D6D16BB7-FF03-4B10-BFFC-21A99793EE11}" dt="2021-11-01T06:22:22.942" v="28" actId="20577"/>
          <ac:spMkLst>
            <pc:docMk/>
            <pc:sldMk cId="882557436" sldId="325"/>
            <ac:spMk id="11" creationId="{3CF52AA8-0EC6-4495-A3F0-F85CCFF0F533}"/>
          </ac:spMkLst>
        </pc:spChg>
        <pc:graphicFrameChg chg="add del mod">
          <ac:chgData name="Кристина Михалева" userId="8a93b8d736b45827" providerId="LiveId" clId="{D6D16BB7-FF03-4B10-BFFC-21A99793EE11}" dt="2021-11-01T06:26:26.094" v="276"/>
          <ac:graphicFrameMkLst>
            <pc:docMk/>
            <pc:sldMk cId="882557436" sldId="325"/>
            <ac:graphicFrameMk id="50" creationId="{65EAA503-27A8-4495-BC47-DA047001D4DB}"/>
          </ac:graphicFrameMkLst>
        </pc:graphicFrameChg>
        <pc:graphicFrameChg chg="mod">
          <ac:chgData name="Кристина Михалева" userId="8a93b8d736b45827" providerId="LiveId" clId="{D6D16BB7-FF03-4B10-BFFC-21A99793EE11}" dt="2021-11-01T06:26:50.152" v="281" actId="20577"/>
          <ac:graphicFrameMkLst>
            <pc:docMk/>
            <pc:sldMk cId="882557436" sldId="325"/>
            <ac:graphicFrameMk id="51" creationId="{3766CF75-22A0-4B55-9107-E7CD8B094443}"/>
          </ac:graphicFrameMkLst>
        </pc:graphicFrameChg>
        <pc:graphicFrameChg chg="add del mod">
          <ac:chgData name="Кристина Михалева" userId="8a93b8d736b45827" providerId="LiveId" clId="{D6D16BB7-FF03-4B10-BFFC-21A99793EE11}" dt="2021-11-01T06:26:30.326" v="278"/>
          <ac:graphicFrameMkLst>
            <pc:docMk/>
            <pc:sldMk cId="882557436" sldId="325"/>
            <ac:graphicFrameMk id="52" creationId="{AEA3932C-633F-41C8-813B-CCC296367DBD}"/>
          </ac:graphicFrameMkLst>
        </pc:graphicFrameChg>
      </pc:sldChg>
      <pc:sldChg chg="modSp mod">
        <pc:chgData name="Кристина Михалева" userId="8a93b8d736b45827" providerId="LiveId" clId="{D6D16BB7-FF03-4B10-BFFC-21A99793EE11}" dt="2021-11-01T06:53:34.386" v="651" actId="20577"/>
        <pc:sldMkLst>
          <pc:docMk/>
          <pc:sldMk cId="3534939150" sldId="326"/>
        </pc:sldMkLst>
        <pc:spChg chg="mod">
          <ac:chgData name="Кристина Михалева" userId="8a93b8d736b45827" providerId="LiveId" clId="{D6D16BB7-FF03-4B10-BFFC-21A99793EE11}" dt="2021-11-01T06:48:15.716" v="591" actId="20577"/>
          <ac:spMkLst>
            <pc:docMk/>
            <pc:sldMk cId="3534939150" sldId="326"/>
            <ac:spMk id="11" creationId="{ADF3D75C-5C13-46C5-9F26-DA6D7079884B}"/>
          </ac:spMkLst>
        </pc:spChg>
        <pc:spChg chg="mod">
          <ac:chgData name="Кристина Михалева" userId="8a93b8d736b45827" providerId="LiveId" clId="{D6D16BB7-FF03-4B10-BFFC-21A99793EE11}" dt="2021-11-01T06:48:20.824" v="595" actId="20577"/>
          <ac:spMkLst>
            <pc:docMk/>
            <pc:sldMk cId="3534939150" sldId="326"/>
            <ac:spMk id="12" creationId="{D82C6C44-AF2D-4622-AA72-E848E55754AD}"/>
          </ac:spMkLst>
        </pc:spChg>
        <pc:spChg chg="mod">
          <ac:chgData name="Кристина Михалева" userId="8a93b8d736b45827" providerId="LiveId" clId="{D6D16BB7-FF03-4B10-BFFC-21A99793EE11}" dt="2021-11-01T06:24:00.307" v="151" actId="20577"/>
          <ac:spMkLst>
            <pc:docMk/>
            <pc:sldMk cId="3534939150" sldId="326"/>
            <ac:spMk id="14" creationId="{C96698F0-BE52-4211-93C6-5C6649DCE754}"/>
          </ac:spMkLst>
        </pc:spChg>
        <pc:spChg chg="mod">
          <ac:chgData name="Кристина Михалева" userId="8a93b8d736b45827" providerId="LiveId" clId="{D6D16BB7-FF03-4B10-BFFC-21A99793EE11}" dt="2021-11-01T06:24:08.296" v="165" actId="20577"/>
          <ac:spMkLst>
            <pc:docMk/>
            <pc:sldMk cId="3534939150" sldId="326"/>
            <ac:spMk id="54" creationId="{6294D18E-BF4E-435A-8902-4062D6297729}"/>
          </ac:spMkLst>
        </pc:spChg>
        <pc:spChg chg="mod">
          <ac:chgData name="Кристина Михалева" userId="8a93b8d736b45827" providerId="LiveId" clId="{D6D16BB7-FF03-4B10-BFFC-21A99793EE11}" dt="2021-11-01T06:23:53.016" v="144" actId="20577"/>
          <ac:spMkLst>
            <pc:docMk/>
            <pc:sldMk cId="3534939150" sldId="326"/>
            <ac:spMk id="56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6:24:12.561" v="172" actId="20577"/>
          <ac:spMkLst>
            <pc:docMk/>
            <pc:sldMk cId="3534939150" sldId="326"/>
            <ac:spMk id="69" creationId="{7074DAF9-6575-4894-BAA8-3792C1176833}"/>
          </ac:spMkLst>
        </pc:spChg>
        <pc:spChg chg="mod">
          <ac:chgData name="Кристина Михалева" userId="8a93b8d736b45827" providerId="LiveId" clId="{D6D16BB7-FF03-4B10-BFFC-21A99793EE11}" dt="2021-11-01T06:24:16.231" v="179" actId="20577"/>
          <ac:spMkLst>
            <pc:docMk/>
            <pc:sldMk cId="3534939150" sldId="326"/>
            <ac:spMk id="70" creationId="{D94D394E-32DA-4D2D-B875-B91C682B9DAB}"/>
          </ac:spMkLst>
        </pc:spChg>
        <pc:spChg chg="mod">
          <ac:chgData name="Кристина Михалева" userId="8a93b8d736b45827" providerId="LiveId" clId="{D6D16BB7-FF03-4B10-BFFC-21A99793EE11}" dt="2021-11-01T06:24:20.253" v="186" actId="20577"/>
          <ac:spMkLst>
            <pc:docMk/>
            <pc:sldMk cId="3534939150" sldId="326"/>
            <ac:spMk id="71" creationId="{29576E31-3F51-4AF2-A008-00E3D7BB123B}"/>
          </ac:spMkLst>
        </pc:spChg>
        <pc:spChg chg="mod">
          <ac:chgData name="Кристина Михалева" userId="8a93b8d736b45827" providerId="LiveId" clId="{D6D16BB7-FF03-4B10-BFFC-21A99793EE11}" dt="2021-11-01T06:24:24.718" v="193" actId="20577"/>
          <ac:spMkLst>
            <pc:docMk/>
            <pc:sldMk cId="3534939150" sldId="326"/>
            <ac:spMk id="72" creationId="{B16B46C9-3AC1-43AD-A8F2-602C0859D06F}"/>
          </ac:spMkLst>
        </pc:spChg>
        <pc:spChg chg="mod">
          <ac:chgData name="Кристина Михалева" userId="8a93b8d736b45827" providerId="LiveId" clId="{D6D16BB7-FF03-4B10-BFFC-21A99793EE11}" dt="2021-11-01T06:51:53.775" v="607" actId="20577"/>
          <ac:spMkLst>
            <pc:docMk/>
            <pc:sldMk cId="3534939150" sldId="326"/>
            <ac:spMk id="73" creationId="{70832C7C-EBE5-4088-BEB4-EA08AFD9D19D}"/>
          </ac:spMkLst>
        </pc:spChg>
        <pc:spChg chg="mod">
          <ac:chgData name="Кристина Михалева" userId="8a93b8d736b45827" providerId="LiveId" clId="{D6D16BB7-FF03-4B10-BFFC-21A99793EE11}" dt="2021-11-01T06:52:05.821" v="617" actId="20577"/>
          <ac:spMkLst>
            <pc:docMk/>
            <pc:sldMk cId="3534939150" sldId="326"/>
            <ac:spMk id="74" creationId="{54FEF9C0-5649-4C3B-A1F9-1C2B55E2F943}"/>
          </ac:spMkLst>
        </pc:spChg>
        <pc:spChg chg="mod">
          <ac:chgData name="Кристина Михалева" userId="8a93b8d736b45827" providerId="LiveId" clId="{D6D16BB7-FF03-4B10-BFFC-21A99793EE11}" dt="2021-11-01T06:51:58.570" v="613" actId="20577"/>
          <ac:spMkLst>
            <pc:docMk/>
            <pc:sldMk cId="3534939150" sldId="326"/>
            <ac:spMk id="76" creationId="{5ADAFF1E-9DF8-4A33-9890-B950AEE308AF}"/>
          </ac:spMkLst>
        </pc:spChg>
        <pc:spChg chg="mod">
          <ac:chgData name="Кристина Михалева" userId="8a93b8d736b45827" providerId="LiveId" clId="{D6D16BB7-FF03-4B10-BFFC-21A99793EE11}" dt="2021-11-01T06:24:04.405" v="158" actId="20577"/>
          <ac:spMkLst>
            <pc:docMk/>
            <pc:sldMk cId="3534939150" sldId="326"/>
            <ac:spMk id="77" creationId="{F1040148-E9D3-45C4-BD5C-796AAD59DB7E}"/>
          </ac:spMkLst>
        </pc:spChg>
        <pc:spChg chg="mod">
          <ac:chgData name="Кристина Михалева" userId="8a93b8d736b45827" providerId="LiveId" clId="{D6D16BB7-FF03-4B10-BFFC-21A99793EE11}" dt="2021-11-01T06:52:11.890" v="619" actId="20577"/>
          <ac:spMkLst>
            <pc:docMk/>
            <pc:sldMk cId="3534939150" sldId="326"/>
            <ac:spMk id="81" creationId="{CB6348D7-1EE5-48C0-9657-4A78CC3E4AAD}"/>
          </ac:spMkLst>
        </pc:spChg>
        <pc:spChg chg="mod">
          <ac:chgData name="Кристина Михалева" userId="8a93b8d736b45827" providerId="LiveId" clId="{D6D16BB7-FF03-4B10-BFFC-21A99793EE11}" dt="2021-11-01T06:52:37.408" v="621" actId="20577"/>
          <ac:spMkLst>
            <pc:docMk/>
            <pc:sldMk cId="3534939150" sldId="326"/>
            <ac:spMk id="85" creationId="{12EAB07A-55D5-4957-B436-B9106FC58D60}"/>
          </ac:spMkLst>
        </pc:spChg>
        <pc:spChg chg="mod">
          <ac:chgData name="Кристина Михалева" userId="8a93b8d736b45827" providerId="LiveId" clId="{D6D16BB7-FF03-4B10-BFFC-21A99793EE11}" dt="2021-11-01T06:52:50.167" v="627" actId="20577"/>
          <ac:spMkLst>
            <pc:docMk/>
            <pc:sldMk cId="3534939150" sldId="326"/>
            <ac:spMk id="87" creationId="{62A3F012-020F-4146-B13E-96CDFDEF9E29}"/>
          </ac:spMkLst>
        </pc:spChg>
        <pc:spChg chg="mod">
          <ac:chgData name="Кристина Михалева" userId="8a93b8d736b45827" providerId="LiveId" clId="{D6D16BB7-FF03-4B10-BFFC-21A99793EE11}" dt="2021-11-01T06:53:09.157" v="633" actId="20577"/>
          <ac:spMkLst>
            <pc:docMk/>
            <pc:sldMk cId="3534939150" sldId="326"/>
            <ac:spMk id="89" creationId="{F290009C-DC36-4BA9-A0D2-3892806A48C7}"/>
          </ac:spMkLst>
        </pc:spChg>
        <pc:spChg chg="mod">
          <ac:chgData name="Кристина Михалева" userId="8a93b8d736b45827" providerId="LiveId" clId="{D6D16BB7-FF03-4B10-BFFC-21A99793EE11}" dt="2021-11-01T06:53:16.367" v="641" actId="20577"/>
          <ac:spMkLst>
            <pc:docMk/>
            <pc:sldMk cId="3534939150" sldId="326"/>
            <ac:spMk id="90" creationId="{23B89AAB-7819-4221-80A6-2162519D4002}"/>
          </ac:spMkLst>
        </pc:spChg>
        <pc:spChg chg="mod">
          <ac:chgData name="Кристина Михалева" userId="8a93b8d736b45827" providerId="LiveId" clId="{D6D16BB7-FF03-4B10-BFFC-21A99793EE11}" dt="2021-11-01T06:53:24.076" v="645" actId="20577"/>
          <ac:spMkLst>
            <pc:docMk/>
            <pc:sldMk cId="3534939150" sldId="326"/>
            <ac:spMk id="96" creationId="{9A5AE041-62A6-42F6-A4AD-C320E2F7A2E6}"/>
          </ac:spMkLst>
        </pc:spChg>
        <pc:spChg chg="mod">
          <ac:chgData name="Кристина Михалева" userId="8a93b8d736b45827" providerId="LiveId" clId="{D6D16BB7-FF03-4B10-BFFC-21A99793EE11}" dt="2021-11-01T06:53:29.494" v="647" actId="20577"/>
          <ac:spMkLst>
            <pc:docMk/>
            <pc:sldMk cId="3534939150" sldId="326"/>
            <ac:spMk id="99" creationId="{E9518636-4360-449B-B834-9B350D60C591}"/>
          </ac:spMkLst>
        </pc:spChg>
        <pc:spChg chg="mod">
          <ac:chgData name="Кристина Михалева" userId="8a93b8d736b45827" providerId="LiveId" clId="{D6D16BB7-FF03-4B10-BFFC-21A99793EE11}" dt="2021-11-01T06:53:34.386" v="651" actId="20577"/>
          <ac:spMkLst>
            <pc:docMk/>
            <pc:sldMk cId="3534939150" sldId="326"/>
            <ac:spMk id="100" creationId="{7D676103-C01F-47D4-BC2F-E18F422088B5}"/>
          </ac:spMkLst>
        </pc:spChg>
      </pc:sldChg>
      <pc:sldChg chg="addSp delSp modSp mod">
        <pc:chgData name="Кристина Михалева" userId="8a93b8d736b45827" providerId="LiveId" clId="{D6D16BB7-FF03-4B10-BFFC-21A99793EE11}" dt="2021-11-01T14:01:20.439" v="1548" actId="20577"/>
        <pc:sldMkLst>
          <pc:docMk/>
          <pc:sldMk cId="169409312" sldId="328"/>
        </pc:sldMkLst>
        <pc:spChg chg="mod">
          <ac:chgData name="Кристина Михалева" userId="8a93b8d736b45827" providerId="LiveId" clId="{D6D16BB7-FF03-4B10-BFFC-21A99793EE11}" dt="2021-11-01T13:10:30.758" v="1166" actId="20577"/>
          <ac:spMkLst>
            <pc:docMk/>
            <pc:sldMk cId="169409312" sldId="328"/>
            <ac:spMk id="55" creationId="{97335DE3-9F50-4F0F-B796-C864564DDA3D}"/>
          </ac:spMkLst>
        </pc:spChg>
        <pc:spChg chg="mod">
          <ac:chgData name="Кристина Михалева" userId="8a93b8d736b45827" providerId="LiveId" clId="{D6D16BB7-FF03-4B10-BFFC-21A99793EE11}" dt="2021-11-01T06:22:39.077" v="49" actId="20577"/>
          <ac:spMkLst>
            <pc:docMk/>
            <pc:sldMk cId="169409312" sldId="328"/>
            <ac:spMk id="140" creationId="{86075368-FEF0-0044-88B4-6F0251DB3CEA}"/>
          </ac:spMkLst>
        </pc:spChg>
        <pc:spChg chg="mod">
          <ac:chgData name="Кристина Михалева" userId="8a93b8d736b45827" providerId="LiveId" clId="{D6D16BB7-FF03-4B10-BFFC-21A99793EE11}" dt="2021-11-01T14:00:23.516" v="1494" actId="20577"/>
          <ac:spMkLst>
            <pc:docMk/>
            <pc:sldMk cId="169409312" sldId="328"/>
            <ac:spMk id="181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0:30.174" v="1501" actId="20577"/>
          <ac:spMkLst>
            <pc:docMk/>
            <pc:sldMk cId="169409312" sldId="328"/>
            <ac:spMk id="184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0:41.602" v="1508" actId="20577"/>
          <ac:spMkLst>
            <pc:docMk/>
            <pc:sldMk cId="169409312" sldId="328"/>
            <ac:spMk id="187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1:08.487" v="1526" actId="20577"/>
          <ac:spMkLst>
            <pc:docMk/>
            <pc:sldMk cId="169409312" sldId="328"/>
            <ac:spMk id="190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1:20.439" v="1548" actId="20577"/>
          <ac:spMkLst>
            <pc:docMk/>
            <pc:sldMk cId="169409312" sldId="328"/>
            <ac:spMk id="193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3:10:43.231" v="1174" actId="20577"/>
          <ac:spMkLst>
            <pc:docMk/>
            <pc:sldMk cId="169409312" sldId="328"/>
            <ac:spMk id="244" creationId="{1B3F03CA-2A27-4C42-BEE1-B305D5FB2CE4}"/>
          </ac:spMkLst>
        </pc:spChg>
        <pc:graphicFrameChg chg="mod modGraphic">
          <ac:chgData name="Кристина Михалева" userId="8a93b8d736b45827" providerId="LiveId" clId="{D6D16BB7-FF03-4B10-BFFC-21A99793EE11}" dt="2021-11-01T13:09:48.796" v="1159" actId="20577"/>
          <ac:graphicFrameMkLst>
            <pc:docMk/>
            <pc:sldMk cId="169409312" sldId="328"/>
            <ac:graphicFrameMk id="4" creationId="{C140BBC7-5183-4C7F-9361-621B8ACD7621}"/>
          </ac:graphicFrameMkLst>
        </pc:graphicFrameChg>
        <pc:graphicFrameChg chg="mod modGraphic">
          <ac:chgData name="Кристина Михалева" userId="8a93b8d736b45827" providerId="LiveId" clId="{D6D16BB7-FF03-4B10-BFFC-21A99793EE11}" dt="2021-11-01T13:08:47.848" v="1120" actId="20577"/>
          <ac:graphicFrameMkLst>
            <pc:docMk/>
            <pc:sldMk cId="169409312" sldId="328"/>
            <ac:graphicFrameMk id="6" creationId="{868F82F9-1BD9-4876-86BF-1833515C2113}"/>
          </ac:graphicFrameMkLst>
        </pc:graphicFrameChg>
        <pc:graphicFrameChg chg="mod">
          <ac:chgData name="Кристина Михалева" userId="8a93b8d736b45827" providerId="LiveId" clId="{D6D16BB7-FF03-4B10-BFFC-21A99793EE11}" dt="2021-11-01T13:08:20.117" v="1099" actId="207"/>
          <ac:graphicFrameMkLst>
            <pc:docMk/>
            <pc:sldMk cId="169409312" sldId="328"/>
            <ac:graphicFrameMk id="245" creationId="{3EE1B14E-BD9C-45FC-AA0D-4DAFBDDB5DAC}"/>
          </ac:graphicFrameMkLst>
        </pc:graphicFrameChg>
        <pc:picChg chg="add mod ord">
          <ac:chgData name="Кристина Михалева" userId="8a93b8d736b45827" providerId="LiveId" clId="{D6D16BB7-FF03-4B10-BFFC-21A99793EE11}" dt="2021-11-01T13:59:04.194" v="1468" actId="1076"/>
          <ac:picMkLst>
            <pc:docMk/>
            <pc:sldMk cId="169409312" sldId="328"/>
            <ac:picMk id="7" creationId="{CF5FEBE4-697D-4B26-9846-7096DBB71DC7}"/>
          </ac:picMkLst>
        </pc:picChg>
        <pc:picChg chg="del">
          <ac:chgData name="Кристина Михалева" userId="8a93b8d736b45827" providerId="LiveId" clId="{D6D16BB7-FF03-4B10-BFFC-21A99793EE11}" dt="2021-11-01T13:58:21.459" v="1453" actId="478"/>
          <ac:picMkLst>
            <pc:docMk/>
            <pc:sldMk cId="169409312" sldId="328"/>
            <ac:picMk id="8" creationId="{E2C84D65-9055-4B8E-88EB-84CA3B4BC982}"/>
          </ac:picMkLst>
        </pc:picChg>
        <pc:picChg chg="mod">
          <ac:chgData name="Кристина Михалева" userId="8a93b8d736b45827" providerId="LiveId" clId="{D6D16BB7-FF03-4B10-BFFC-21A99793EE11}" dt="2021-11-01T13:09:39.882" v="1138" actId="1036"/>
          <ac:picMkLst>
            <pc:docMk/>
            <pc:sldMk cId="169409312" sldId="328"/>
            <ac:picMk id="54" creationId="{47189EA9-998D-4532-A37F-99B677C3DDC8}"/>
          </ac:picMkLst>
        </pc:picChg>
        <pc:picChg chg="mod">
          <ac:chgData name="Кристина Михалева" userId="8a93b8d736b45827" providerId="LiveId" clId="{D6D16BB7-FF03-4B10-BFFC-21A99793EE11}" dt="2021-11-01T13:09:43.239" v="1139" actId="1076"/>
          <ac:picMkLst>
            <pc:docMk/>
            <pc:sldMk cId="169409312" sldId="328"/>
            <ac:picMk id="56" creationId="{9BD5A011-8837-4B9D-8195-43F9C4D17C6C}"/>
          </ac:picMkLst>
        </pc:picChg>
        <pc:picChg chg="mod">
          <ac:chgData name="Кристина Михалева" userId="8a93b8d736b45827" providerId="LiveId" clId="{D6D16BB7-FF03-4B10-BFFC-21A99793EE11}" dt="2021-11-01T13:08:55.736" v="1123" actId="1076"/>
          <ac:picMkLst>
            <pc:docMk/>
            <pc:sldMk cId="169409312" sldId="328"/>
            <ac:picMk id="64" creationId="{69B58439-CA3A-427A-BBAA-58AA242BEA67}"/>
          </ac:picMkLst>
        </pc:picChg>
        <pc:picChg chg="mod">
          <ac:chgData name="Кристина Михалева" userId="8a93b8d736b45827" providerId="LiveId" clId="{D6D16BB7-FF03-4B10-BFFC-21A99793EE11}" dt="2021-11-01T13:09:31.689" v="1132" actId="1076"/>
          <ac:picMkLst>
            <pc:docMk/>
            <pc:sldMk cId="169409312" sldId="328"/>
            <ac:picMk id="65" creationId="{564E4A05-4FAC-4A53-BDBF-275EF69A850E}"/>
          </ac:picMkLst>
        </pc:picChg>
        <pc:picChg chg="mod">
          <ac:chgData name="Кристина Михалева" userId="8a93b8d736b45827" providerId="LiveId" clId="{D6D16BB7-FF03-4B10-BFFC-21A99793EE11}" dt="2021-11-01T13:09:00.995" v="1126" actId="1037"/>
          <ac:picMkLst>
            <pc:docMk/>
            <pc:sldMk cId="169409312" sldId="328"/>
            <ac:picMk id="67" creationId="{D66F80B1-4B35-4C3A-8E1B-F5BA825F3EE4}"/>
          </ac:picMkLst>
        </pc:picChg>
      </pc:sldChg>
      <pc:sldChg chg="addSp delSp modSp mod">
        <pc:chgData name="Кристина Михалева" userId="8a93b8d736b45827" providerId="LiveId" clId="{D6D16BB7-FF03-4B10-BFFC-21A99793EE11}" dt="2021-11-01T14:12:04.866" v="1785" actId="1076"/>
        <pc:sldMkLst>
          <pc:docMk/>
          <pc:sldMk cId="4224042704" sldId="331"/>
        </pc:sldMkLst>
        <pc:spChg chg="mod">
          <ac:chgData name="Кристина Михалева" userId="8a93b8d736b45827" providerId="LiveId" clId="{D6D16BB7-FF03-4B10-BFFC-21A99793EE11}" dt="2021-11-01T13:14:34.388" v="1297" actId="20577"/>
          <ac:spMkLst>
            <pc:docMk/>
            <pc:sldMk cId="4224042704" sldId="331"/>
            <ac:spMk id="53" creationId="{2E9BDB5C-775C-4FED-963E-DFBDEBE299BB}"/>
          </ac:spMkLst>
        </pc:spChg>
        <pc:spChg chg="mod">
          <ac:chgData name="Кристина Михалева" userId="8a93b8d736b45827" providerId="LiveId" clId="{D6D16BB7-FF03-4B10-BFFC-21A99793EE11}" dt="2021-11-01T13:14:22.416" v="1288" actId="20577"/>
          <ac:spMkLst>
            <pc:docMk/>
            <pc:sldMk cId="4224042704" sldId="331"/>
            <ac:spMk id="68" creationId="{A9B11178-2B13-4778-9BD7-B54FA85C3F99}"/>
          </ac:spMkLst>
        </pc:spChg>
        <pc:spChg chg="mod">
          <ac:chgData name="Кристина Михалева" userId="8a93b8d736b45827" providerId="LiveId" clId="{D6D16BB7-FF03-4B10-BFFC-21A99793EE11}" dt="2021-11-01T06:24:41.191" v="207" actId="20577"/>
          <ac:spMkLst>
            <pc:docMk/>
            <pc:sldMk cId="4224042704" sldId="331"/>
            <ac:spMk id="140" creationId="{86075368-FEF0-0044-88B4-6F0251DB3CEA}"/>
          </ac:spMkLst>
        </pc:spChg>
        <pc:spChg chg="mod">
          <ac:chgData name="Кристина Михалева" userId="8a93b8d736b45827" providerId="LiveId" clId="{D6D16BB7-FF03-4B10-BFFC-21A99793EE11}" dt="2021-11-01T14:01:33.236" v="1552" actId="20577"/>
          <ac:spMkLst>
            <pc:docMk/>
            <pc:sldMk cId="4224042704" sldId="331"/>
            <ac:spMk id="181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2:14.308" v="1612" actId="20577"/>
          <ac:spMkLst>
            <pc:docMk/>
            <pc:sldMk cId="4224042704" sldId="331"/>
            <ac:spMk id="184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1:51.080" v="1574" actId="20577"/>
          <ac:spMkLst>
            <pc:docMk/>
            <pc:sldMk cId="4224042704" sldId="331"/>
            <ac:spMk id="187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1:58.950" v="1590" actId="20577"/>
          <ac:spMkLst>
            <pc:docMk/>
            <pc:sldMk cId="4224042704" sldId="331"/>
            <ac:spMk id="190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2:09.109" v="1608" actId="20577"/>
          <ac:spMkLst>
            <pc:docMk/>
            <pc:sldMk cId="4224042704" sldId="331"/>
            <ac:spMk id="193" creationId="{00000000-0000-0000-0000-000000000000}"/>
          </ac:spMkLst>
        </pc:spChg>
        <pc:graphicFrameChg chg="modGraphic">
          <ac:chgData name="Кристина Михалева" userId="8a93b8d736b45827" providerId="LiveId" clId="{D6D16BB7-FF03-4B10-BFFC-21A99793EE11}" dt="2021-11-01T13:13:07.902" v="1274" actId="20577"/>
          <ac:graphicFrameMkLst>
            <pc:docMk/>
            <pc:sldMk cId="4224042704" sldId="331"/>
            <ac:graphicFrameMk id="5" creationId="{5370D514-7B62-4589-AB83-856CA22CBE5E}"/>
          </ac:graphicFrameMkLst>
        </pc:graphicFrameChg>
        <pc:graphicFrameChg chg="ord">
          <ac:chgData name="Кристина Михалева" userId="8a93b8d736b45827" providerId="LiveId" clId="{D6D16BB7-FF03-4B10-BFFC-21A99793EE11}" dt="2021-11-01T13:13:20.257" v="1277" actId="167"/>
          <ac:graphicFrameMkLst>
            <pc:docMk/>
            <pc:sldMk cId="4224042704" sldId="331"/>
            <ac:graphicFrameMk id="339" creationId="{C8D27F4E-D102-46E7-8149-07B42DEF0A8C}"/>
          </ac:graphicFrameMkLst>
        </pc:graphicFrameChg>
        <pc:graphicFrameChg chg="mod ord">
          <ac:chgData name="Кристина Михалева" userId="8a93b8d736b45827" providerId="LiveId" clId="{D6D16BB7-FF03-4B10-BFFC-21A99793EE11}" dt="2021-11-01T13:14:15.099" v="1283"/>
          <ac:graphicFrameMkLst>
            <pc:docMk/>
            <pc:sldMk cId="4224042704" sldId="331"/>
            <ac:graphicFrameMk id="340" creationId="{7D47C1D8-2D6E-4112-8EF9-60E58672C3F2}"/>
          </ac:graphicFrameMkLst>
        </pc:graphicFrameChg>
        <pc:picChg chg="del">
          <ac:chgData name="Кристина Михалева" userId="8a93b8d736b45827" providerId="LiveId" clId="{D6D16BB7-FF03-4B10-BFFC-21A99793EE11}" dt="2021-11-01T13:58:28.844" v="1456" actId="478"/>
          <ac:picMkLst>
            <pc:docMk/>
            <pc:sldMk cId="4224042704" sldId="331"/>
            <ac:picMk id="6" creationId="{FBB9C81C-FAAE-47F4-AFD8-4643AFFEA783}"/>
          </ac:picMkLst>
        </pc:picChg>
        <pc:picChg chg="add mod ord">
          <ac:chgData name="Кристина Михалева" userId="8a93b8d736b45827" providerId="LiveId" clId="{D6D16BB7-FF03-4B10-BFFC-21A99793EE11}" dt="2021-11-01T13:59:14.925" v="1471" actId="14100"/>
          <ac:picMkLst>
            <pc:docMk/>
            <pc:sldMk cId="4224042704" sldId="331"/>
            <ac:picMk id="7" creationId="{A6230BD5-E9D3-4421-AA1B-BB4D7111F758}"/>
          </ac:picMkLst>
        </pc:picChg>
        <pc:picChg chg="del">
          <ac:chgData name="Кристина Михалева" userId="8a93b8d736b45827" providerId="LiveId" clId="{D6D16BB7-FF03-4B10-BFFC-21A99793EE11}" dt="2021-11-01T13:13:10.337" v="1275" actId="478"/>
          <ac:picMkLst>
            <pc:docMk/>
            <pc:sldMk cId="4224042704" sldId="331"/>
            <ac:picMk id="57" creationId="{3C4DBF6C-4EA5-48F1-AE41-77EF68763DDC}"/>
          </ac:picMkLst>
        </pc:picChg>
        <pc:picChg chg="del">
          <ac:chgData name="Кристина Михалева" userId="8a93b8d736b45827" providerId="LiveId" clId="{D6D16BB7-FF03-4B10-BFFC-21A99793EE11}" dt="2021-11-01T13:12:24.355" v="1205" actId="478"/>
          <ac:picMkLst>
            <pc:docMk/>
            <pc:sldMk cId="4224042704" sldId="331"/>
            <ac:picMk id="60" creationId="{C491C6C9-2C06-4C3E-B3A7-06886FB5881C}"/>
          </ac:picMkLst>
        </pc:picChg>
        <pc:picChg chg="add mod">
          <ac:chgData name="Кристина Михалева" userId="8a93b8d736b45827" providerId="LiveId" clId="{D6D16BB7-FF03-4B10-BFFC-21A99793EE11}" dt="2021-11-01T13:15:05.108" v="1302" actId="1076"/>
          <ac:picMkLst>
            <pc:docMk/>
            <pc:sldMk cId="4224042704" sldId="331"/>
            <ac:picMk id="62" creationId="{0C49A752-0130-43EC-B162-D9F3C45F77AF}"/>
          </ac:picMkLst>
        </pc:picChg>
        <pc:picChg chg="del">
          <ac:chgData name="Кристина Михалева" userId="8a93b8d736b45827" providerId="LiveId" clId="{D6D16BB7-FF03-4B10-BFFC-21A99793EE11}" dt="2021-11-01T13:13:11.404" v="1276" actId="478"/>
          <ac:picMkLst>
            <pc:docMk/>
            <pc:sldMk cId="4224042704" sldId="331"/>
            <ac:picMk id="63" creationId="{3291640D-52C7-4D01-B4AA-1ABE93849D3A}"/>
          </ac:picMkLst>
        </pc:picChg>
        <pc:picChg chg="add mod">
          <ac:chgData name="Кристина Михалева" userId="8a93b8d736b45827" providerId="LiveId" clId="{D6D16BB7-FF03-4B10-BFFC-21A99793EE11}" dt="2021-11-01T13:15:01.318" v="1301" actId="1076"/>
          <ac:picMkLst>
            <pc:docMk/>
            <pc:sldMk cId="4224042704" sldId="331"/>
            <ac:picMk id="65" creationId="{7EE72C85-3338-4993-AB45-553425700551}"/>
          </ac:picMkLst>
        </pc:picChg>
        <pc:picChg chg="add mod">
          <ac:chgData name="Кристина Михалева" userId="8a93b8d736b45827" providerId="LiveId" clId="{D6D16BB7-FF03-4B10-BFFC-21A99793EE11}" dt="2021-11-01T14:12:04.866" v="1785" actId="1076"/>
          <ac:picMkLst>
            <pc:docMk/>
            <pc:sldMk cId="4224042704" sldId="331"/>
            <ac:picMk id="66" creationId="{0120C4F8-612F-4E7A-A41A-DFACAA9EB759}"/>
          </ac:picMkLst>
        </pc:picChg>
      </pc:sldChg>
      <pc:sldChg chg="addSp delSp modSp mod">
        <pc:chgData name="Кристина Михалева" userId="8a93b8d736b45827" providerId="LiveId" clId="{D6D16BB7-FF03-4B10-BFFC-21A99793EE11}" dt="2021-11-01T14:17:18.401" v="1834" actId="20577"/>
        <pc:sldMkLst>
          <pc:docMk/>
          <pc:sldMk cId="445501411" sldId="332"/>
        </pc:sldMkLst>
        <pc:spChg chg="mod">
          <ac:chgData name="Кристина Михалева" userId="8a93b8d736b45827" providerId="LiveId" clId="{D6D16BB7-FF03-4B10-BFFC-21A99793EE11}" dt="2021-11-01T14:17:18.401" v="1834" actId="20577"/>
          <ac:spMkLst>
            <pc:docMk/>
            <pc:sldMk cId="445501411" sldId="332"/>
            <ac:spMk id="50" creationId="{1F73BF1E-2805-467D-A7B6-30A0716E9B32}"/>
          </ac:spMkLst>
        </pc:spChg>
        <pc:spChg chg="mod">
          <ac:chgData name="Кристина Михалева" userId="8a93b8d736b45827" providerId="LiveId" clId="{D6D16BB7-FF03-4B10-BFFC-21A99793EE11}" dt="2021-11-01T13:18:20.719" v="1379" actId="20577"/>
          <ac:spMkLst>
            <pc:docMk/>
            <pc:sldMk cId="445501411" sldId="332"/>
            <ac:spMk id="52" creationId="{A28F278B-C99F-4747-9A87-8E4F6A1E7D7F}"/>
          </ac:spMkLst>
        </pc:spChg>
        <pc:spChg chg="mod">
          <ac:chgData name="Кристина Михалева" userId="8a93b8d736b45827" providerId="LiveId" clId="{D6D16BB7-FF03-4B10-BFFC-21A99793EE11}" dt="2021-11-01T06:24:54.899" v="221" actId="20577"/>
          <ac:spMkLst>
            <pc:docMk/>
            <pc:sldMk cId="445501411" sldId="332"/>
            <ac:spMk id="140" creationId="{86075368-FEF0-0044-88B4-6F0251DB3CEA}"/>
          </ac:spMkLst>
        </pc:spChg>
        <pc:spChg chg="mod">
          <ac:chgData name="Кристина Михалева" userId="8a93b8d736b45827" providerId="LiveId" clId="{D6D16BB7-FF03-4B10-BFFC-21A99793EE11}" dt="2021-11-01T14:02:29.357" v="1620" actId="20577"/>
          <ac:spMkLst>
            <pc:docMk/>
            <pc:sldMk cId="445501411" sldId="332"/>
            <ac:spMk id="181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2:37.030" v="1628" actId="20577"/>
          <ac:spMkLst>
            <pc:docMk/>
            <pc:sldMk cId="445501411" sldId="332"/>
            <ac:spMk id="184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2:44.479" v="1636" actId="20577"/>
          <ac:spMkLst>
            <pc:docMk/>
            <pc:sldMk cId="445501411" sldId="332"/>
            <ac:spMk id="187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2:54.488" v="1651" actId="20577"/>
          <ac:spMkLst>
            <pc:docMk/>
            <pc:sldMk cId="445501411" sldId="332"/>
            <ac:spMk id="190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14:03:00.425" v="1661" actId="20577"/>
          <ac:spMkLst>
            <pc:docMk/>
            <pc:sldMk cId="445501411" sldId="332"/>
            <ac:spMk id="193" creationId="{00000000-0000-0000-0000-000000000000}"/>
          </ac:spMkLst>
        </pc:spChg>
        <pc:graphicFrameChg chg="mod modGraphic">
          <ac:chgData name="Кристина Михалева" userId="8a93b8d736b45827" providerId="LiveId" clId="{D6D16BB7-FF03-4B10-BFFC-21A99793EE11}" dt="2021-11-01T13:17:27.940" v="1371" actId="20577"/>
          <ac:graphicFrameMkLst>
            <pc:docMk/>
            <pc:sldMk cId="445501411" sldId="332"/>
            <ac:graphicFrameMk id="5" creationId="{5370D514-7B62-4589-AB83-856CA22CBE5E}"/>
          </ac:graphicFrameMkLst>
        </pc:graphicFrameChg>
        <pc:graphicFrameChg chg="ord">
          <ac:chgData name="Кристина Михалева" userId="8a93b8d736b45827" providerId="LiveId" clId="{D6D16BB7-FF03-4B10-BFFC-21A99793EE11}" dt="2021-11-01T13:15:51.151" v="1308" actId="167"/>
          <ac:graphicFrameMkLst>
            <pc:docMk/>
            <pc:sldMk cId="445501411" sldId="332"/>
            <ac:graphicFrameMk id="340" creationId="{7D47C1D8-2D6E-4112-8EF9-60E58672C3F2}"/>
          </ac:graphicFrameMkLst>
        </pc:graphicFrameChg>
        <pc:picChg chg="add mod ord">
          <ac:chgData name="Кристина Михалева" userId="8a93b8d736b45827" providerId="LiveId" clId="{D6D16BB7-FF03-4B10-BFFC-21A99793EE11}" dt="2021-11-01T13:59:29.866" v="1475" actId="1076"/>
          <ac:picMkLst>
            <pc:docMk/>
            <pc:sldMk cId="445501411" sldId="332"/>
            <ac:picMk id="6" creationId="{864CDEAE-BADE-45A2-9C26-D68606B969E9}"/>
          </ac:picMkLst>
        </pc:picChg>
        <pc:picChg chg="del">
          <ac:chgData name="Кристина Михалева" userId="8a93b8d736b45827" providerId="LiveId" clId="{D6D16BB7-FF03-4B10-BFFC-21A99793EE11}" dt="2021-11-01T13:58:18.281" v="1452" actId="478"/>
          <ac:picMkLst>
            <pc:docMk/>
            <pc:sldMk cId="445501411" sldId="332"/>
            <ac:picMk id="7" creationId="{3343AD95-8CB7-4C7F-8F1F-DF1B0E8D9C0A}"/>
          </ac:picMkLst>
        </pc:picChg>
        <pc:picChg chg="add mod">
          <ac:chgData name="Кристина Михалева" userId="8a93b8d736b45827" providerId="LiveId" clId="{D6D16BB7-FF03-4B10-BFFC-21A99793EE11}" dt="2021-11-01T14:12:26.716" v="1788" actId="1076"/>
          <ac:picMkLst>
            <pc:docMk/>
            <pc:sldMk cId="445501411" sldId="332"/>
            <ac:picMk id="53" creationId="{2A4D5677-1481-4398-BFE7-440D626A3256}"/>
          </ac:picMkLst>
        </pc:picChg>
        <pc:picChg chg="del">
          <ac:chgData name="Кристина Михалева" userId="8a93b8d736b45827" providerId="LiveId" clId="{D6D16BB7-FF03-4B10-BFFC-21A99793EE11}" dt="2021-11-01T13:17:10.167" v="1327" actId="478"/>
          <ac:picMkLst>
            <pc:docMk/>
            <pc:sldMk cId="445501411" sldId="332"/>
            <ac:picMk id="56" creationId="{6FD26782-CCED-4D4A-837D-706A56EDAC4D}"/>
          </ac:picMkLst>
        </pc:picChg>
        <pc:picChg chg="mod">
          <ac:chgData name="Кристина Михалева" userId="8a93b8d736b45827" providerId="LiveId" clId="{D6D16BB7-FF03-4B10-BFFC-21A99793EE11}" dt="2021-11-01T13:17:16.081" v="1328" actId="1076"/>
          <ac:picMkLst>
            <pc:docMk/>
            <pc:sldMk cId="445501411" sldId="332"/>
            <ac:picMk id="59" creationId="{5B6DAD2A-7BF9-49FC-90DA-D8C70921472B}"/>
          </ac:picMkLst>
        </pc:picChg>
        <pc:picChg chg="mod">
          <ac:chgData name="Кристина Михалева" userId="8a93b8d736b45827" providerId="LiveId" clId="{D6D16BB7-FF03-4B10-BFFC-21A99793EE11}" dt="2021-11-01T13:16:53.568" v="1314" actId="1076"/>
          <ac:picMkLst>
            <pc:docMk/>
            <pc:sldMk cId="445501411" sldId="332"/>
            <ac:picMk id="132" creationId="{42F27746-1F86-4481-9A54-804D3D99F334}"/>
          </ac:picMkLst>
        </pc:picChg>
        <pc:picChg chg="mod">
          <ac:chgData name="Кристина Михалева" userId="8a93b8d736b45827" providerId="LiveId" clId="{D6D16BB7-FF03-4B10-BFFC-21A99793EE11}" dt="2021-11-01T13:17:02.494" v="1325" actId="1076"/>
          <ac:picMkLst>
            <pc:docMk/>
            <pc:sldMk cId="445501411" sldId="332"/>
            <ac:picMk id="135" creationId="{0F6DEA92-3F69-4946-80F1-FDC2B7D87AEF}"/>
          </ac:picMkLst>
        </pc:picChg>
      </pc:sldChg>
      <pc:sldChg chg="addSp delSp modSp mod">
        <pc:chgData name="Кристина Михалева" userId="8a93b8d736b45827" providerId="LiveId" clId="{D6D16BB7-FF03-4B10-BFFC-21A99793EE11}" dt="2021-11-01T07:07:43.827" v="935" actId="1036"/>
        <pc:sldMkLst>
          <pc:docMk/>
          <pc:sldMk cId="1222688917" sldId="334"/>
        </pc:sldMkLst>
        <pc:spChg chg="mod">
          <ac:chgData name="Кристина Михалева" userId="8a93b8d736b45827" providerId="LiveId" clId="{D6D16BB7-FF03-4B10-BFFC-21A99793EE11}" dt="2021-11-01T07:05:18.795" v="776" actId="20577"/>
          <ac:spMkLst>
            <pc:docMk/>
            <pc:sldMk cId="1222688917" sldId="334"/>
            <ac:spMk id="39" creationId="{30E6E2BB-C20C-6349-81EF-C09A4C57067B}"/>
          </ac:spMkLst>
        </pc:spChg>
        <pc:spChg chg="mod">
          <ac:chgData name="Кристина Михалева" userId="8a93b8d736b45827" providerId="LiveId" clId="{D6D16BB7-FF03-4B10-BFFC-21A99793EE11}" dt="2021-11-01T07:07:18.191" v="811" actId="20577"/>
          <ac:spMkLst>
            <pc:docMk/>
            <pc:sldMk cId="1222688917" sldId="334"/>
            <ac:spMk id="57" creationId="{52310859-B0A1-D54C-B155-0AE50C13D886}"/>
          </ac:spMkLst>
        </pc:spChg>
        <pc:spChg chg="mod">
          <ac:chgData name="Кристина Михалева" userId="8a93b8d736b45827" providerId="LiveId" clId="{D6D16BB7-FF03-4B10-BFFC-21A99793EE11}" dt="2021-11-01T07:07:09.607" v="803" actId="20577"/>
          <ac:spMkLst>
            <pc:docMk/>
            <pc:sldMk cId="1222688917" sldId="334"/>
            <ac:spMk id="58" creationId="{7C287232-A4F4-F74C-A24B-1AA0E1FE3582}"/>
          </ac:spMkLst>
        </pc:spChg>
        <pc:spChg chg="mod">
          <ac:chgData name="Кристина Михалева" userId="8a93b8d736b45827" providerId="LiveId" clId="{D6D16BB7-FF03-4B10-BFFC-21A99793EE11}" dt="2021-11-01T07:07:02.246" v="793" actId="20577"/>
          <ac:spMkLst>
            <pc:docMk/>
            <pc:sldMk cId="1222688917" sldId="334"/>
            <ac:spMk id="62" creationId="{00000000-0000-0000-0000-000000000000}"/>
          </ac:spMkLst>
        </pc:spChg>
        <pc:spChg chg="mod">
          <ac:chgData name="Кристина Михалева" userId="8a93b8d736b45827" providerId="LiveId" clId="{D6D16BB7-FF03-4B10-BFFC-21A99793EE11}" dt="2021-11-01T07:07:05.830" v="797" actId="20577"/>
          <ac:spMkLst>
            <pc:docMk/>
            <pc:sldMk cId="1222688917" sldId="334"/>
            <ac:spMk id="64" creationId="{9D327D47-035C-7740-B471-0A46D7FEDF79}"/>
          </ac:spMkLst>
        </pc:spChg>
        <pc:spChg chg="mod">
          <ac:chgData name="Кристина Михалева" userId="8a93b8d736b45827" providerId="LiveId" clId="{D6D16BB7-FF03-4B10-BFFC-21A99793EE11}" dt="2021-11-01T07:07:14.657" v="807" actId="20577"/>
          <ac:spMkLst>
            <pc:docMk/>
            <pc:sldMk cId="1222688917" sldId="334"/>
            <ac:spMk id="68" creationId="{D5A5EC55-70F7-9D49-AC7D-8A2292EE7810}"/>
          </ac:spMkLst>
        </pc:spChg>
        <pc:spChg chg="mod">
          <ac:chgData name="Кристина Михалева" userId="8a93b8d736b45827" providerId="LiveId" clId="{D6D16BB7-FF03-4B10-BFFC-21A99793EE11}" dt="2021-11-01T07:07:33.671" v="929" actId="1036"/>
          <ac:spMkLst>
            <pc:docMk/>
            <pc:sldMk cId="1222688917" sldId="334"/>
            <ac:spMk id="69" creationId="{98DACD57-1EBD-3647-9BDC-2510FAF3AB83}"/>
          </ac:spMkLst>
        </pc:spChg>
        <pc:spChg chg="mod">
          <ac:chgData name="Кристина Михалева" userId="8a93b8d736b45827" providerId="LiveId" clId="{D6D16BB7-FF03-4B10-BFFC-21A99793EE11}" dt="2021-11-01T06:25:09.892" v="235" actId="20577"/>
          <ac:spMkLst>
            <pc:docMk/>
            <pc:sldMk cId="1222688917" sldId="334"/>
            <ac:spMk id="71" creationId="{6CB204B5-3E4F-9140-8CDD-4BFFB9D46394}"/>
          </ac:spMkLst>
        </pc:spChg>
        <pc:spChg chg="mod">
          <ac:chgData name="Кристина Михалева" userId="8a93b8d736b45827" providerId="LiveId" clId="{D6D16BB7-FF03-4B10-BFFC-21A99793EE11}" dt="2021-11-01T07:07:31.458" v="927" actId="1035"/>
          <ac:spMkLst>
            <pc:docMk/>
            <pc:sldMk cId="1222688917" sldId="334"/>
            <ac:spMk id="74" creationId="{74F89F89-A87D-4A12-9C43-0CD28F9ACC10}"/>
          </ac:spMkLst>
        </pc:spChg>
        <pc:graphicFrameChg chg="mod">
          <ac:chgData name="Кристина Михалева" userId="8a93b8d736b45827" providerId="LiveId" clId="{D6D16BB7-FF03-4B10-BFFC-21A99793EE11}" dt="2021-11-01T07:06:42.836" v="786"/>
          <ac:graphicFrameMkLst>
            <pc:docMk/>
            <pc:sldMk cId="1222688917" sldId="334"/>
            <ac:graphicFrameMk id="3" creationId="{5895D270-C7ED-774E-BBA8-BC08EC86FD46}"/>
          </ac:graphicFrameMkLst>
        </pc:graphicFrameChg>
        <pc:graphicFrameChg chg="mod">
          <ac:chgData name="Кристина Михалева" userId="8a93b8d736b45827" providerId="LiveId" clId="{D6D16BB7-FF03-4B10-BFFC-21A99793EE11}" dt="2021-11-01T07:06:58.224" v="791"/>
          <ac:graphicFrameMkLst>
            <pc:docMk/>
            <pc:sldMk cId="1222688917" sldId="334"/>
            <ac:graphicFrameMk id="34" creationId="{BFC48193-F6D4-1E40-A5CD-07826F49FFB1}"/>
          </ac:graphicFrameMkLst>
        </pc:graphicFrameChg>
        <pc:graphicFrameChg chg="add del mod">
          <ac:chgData name="Кристина Михалева" userId="8a93b8d736b45827" providerId="LiveId" clId="{D6D16BB7-FF03-4B10-BFFC-21A99793EE11}" dt="2021-11-01T07:06:45.020" v="787" actId="478"/>
          <ac:graphicFrameMkLst>
            <pc:docMk/>
            <pc:sldMk cId="1222688917" sldId="334"/>
            <ac:graphicFrameMk id="54" creationId="{9F34721A-447D-4D57-AFD3-45CE9F3C6C99}"/>
          </ac:graphicFrameMkLst>
        </pc:graphicFrameChg>
        <pc:picChg chg="mod">
          <ac:chgData name="Кристина Михалева" userId="8a93b8d736b45827" providerId="LiveId" clId="{D6D16BB7-FF03-4B10-BFFC-21A99793EE11}" dt="2021-11-01T07:07:41.204" v="934" actId="1038"/>
          <ac:picMkLst>
            <pc:docMk/>
            <pc:sldMk cId="1222688917" sldId="334"/>
            <ac:picMk id="53" creationId="{B4C94E7E-2D6F-47D9-AD77-58CA34EA33DB}"/>
          </ac:picMkLst>
        </pc:picChg>
        <pc:picChg chg="mod">
          <ac:chgData name="Кристина Михалева" userId="8a93b8d736b45827" providerId="LiveId" clId="{D6D16BB7-FF03-4B10-BFFC-21A99793EE11}" dt="2021-11-01T07:06:50.951" v="789" actId="1076"/>
          <ac:picMkLst>
            <pc:docMk/>
            <pc:sldMk cId="1222688917" sldId="334"/>
            <ac:picMk id="81" creationId="{AB325D30-4561-4570-A68F-A0871B0152D9}"/>
          </ac:picMkLst>
        </pc:picChg>
        <pc:picChg chg="mod">
          <ac:chgData name="Кристина Михалева" userId="8a93b8d736b45827" providerId="LiveId" clId="{D6D16BB7-FF03-4B10-BFFC-21A99793EE11}" dt="2021-11-01T07:06:53.953" v="790" actId="1076"/>
          <ac:picMkLst>
            <pc:docMk/>
            <pc:sldMk cId="1222688917" sldId="334"/>
            <ac:picMk id="88" creationId="{4747AF5D-F5AA-4862-B2F4-129236A9ED9C}"/>
          </ac:picMkLst>
        </pc:picChg>
        <pc:picChg chg="mod">
          <ac:chgData name="Кристина Михалева" userId="8a93b8d736b45827" providerId="LiveId" clId="{D6D16BB7-FF03-4B10-BFFC-21A99793EE11}" dt="2021-11-01T07:07:37.073" v="931" actId="1076"/>
          <ac:picMkLst>
            <pc:docMk/>
            <pc:sldMk cId="1222688917" sldId="334"/>
            <ac:picMk id="93" creationId="{942F9AE3-39F3-4DF4-9A31-441A2F31C5C0}"/>
          </ac:picMkLst>
        </pc:picChg>
        <pc:cxnChg chg="mod">
          <ac:chgData name="Кристина Михалева" userId="8a93b8d736b45827" providerId="LiveId" clId="{D6D16BB7-FF03-4B10-BFFC-21A99793EE11}" dt="2021-11-01T07:07:43.827" v="935" actId="1036"/>
          <ac:cxnSpMkLst>
            <pc:docMk/>
            <pc:sldMk cId="1222688917" sldId="334"/>
            <ac:cxnSpMk id="44" creationId="{2F14029F-22C2-834D-91B1-FCFE59126D5A}"/>
          </ac:cxnSpMkLst>
        </pc:cxnChg>
      </pc:sldChg>
      <pc:sldChg chg="modSp mod">
        <pc:chgData name="Кристина Михалева" userId="8a93b8d736b45827" providerId="LiveId" clId="{D6D16BB7-FF03-4B10-BFFC-21A99793EE11}" dt="2021-11-01T06:22:08.525" v="12" actId="20577"/>
        <pc:sldMkLst>
          <pc:docMk/>
          <pc:sldMk cId="2709072445" sldId="335"/>
        </pc:sldMkLst>
        <pc:spChg chg="mod">
          <ac:chgData name="Кристина Михалева" userId="8a93b8d736b45827" providerId="LiveId" clId="{D6D16BB7-FF03-4B10-BFFC-21A99793EE11}" dt="2021-11-01T06:22:08.525" v="12" actId="20577"/>
          <ac:spMkLst>
            <pc:docMk/>
            <pc:sldMk cId="2709072445" sldId="335"/>
            <ac:spMk id="8" creationId="{B5761015-71A8-434D-A45F-33D2EF1CF484}"/>
          </ac:spMkLst>
        </pc:spChg>
      </pc:sldChg>
      <pc:sldChg chg="addSp delSp modSp mod">
        <pc:chgData name="Кристина Михалева" userId="8a93b8d736b45827" providerId="LiveId" clId="{D6D16BB7-FF03-4B10-BFFC-21A99793EE11}" dt="2021-11-01T14:15:17.236" v="1829" actId="1076"/>
        <pc:sldMkLst>
          <pc:docMk/>
          <pc:sldMk cId="3906802842" sldId="336"/>
        </pc:sldMkLst>
        <pc:spChg chg="mod">
          <ac:chgData name="Кристина Михалева" userId="8a93b8d736b45827" providerId="LiveId" clId="{D6D16BB7-FF03-4B10-BFFC-21A99793EE11}" dt="2021-11-01T06:25:35.459" v="260" actId="20577"/>
          <ac:spMkLst>
            <pc:docMk/>
            <pc:sldMk cId="3906802842" sldId="336"/>
            <ac:spMk id="66" creationId="{2E0A9222-8D86-0748-A1A7-04AD481620F8}"/>
          </ac:spMkLst>
        </pc:spChg>
        <pc:graphicFrameChg chg="mod modGraphic">
          <ac:chgData name="Кристина Михалева" userId="8a93b8d736b45827" providerId="LiveId" clId="{D6D16BB7-FF03-4B10-BFFC-21A99793EE11}" dt="2021-11-01T14:07:55.737" v="1762" actId="20577"/>
          <ac:graphicFrameMkLst>
            <pc:docMk/>
            <pc:sldMk cId="3906802842" sldId="336"/>
            <ac:graphicFrameMk id="5" creationId="{653434D3-5AFA-47AA-8B0B-B683CED4559E}"/>
          </ac:graphicFrameMkLst>
        </pc:graphicFrameChg>
        <pc:graphicFrameChg chg="mod">
          <ac:chgData name="Кристина Михалева" userId="8a93b8d736b45827" providerId="LiveId" clId="{D6D16BB7-FF03-4B10-BFFC-21A99793EE11}" dt="2021-11-01T14:14:30.863" v="1811"/>
          <ac:graphicFrameMkLst>
            <pc:docMk/>
            <pc:sldMk cId="3906802842" sldId="336"/>
            <ac:graphicFrameMk id="71" creationId="{7BEC5D1B-1BF6-4514-8CFC-EC4E0F3C3E10}"/>
          </ac:graphicFrameMkLst>
        </pc:graphicFrameChg>
        <pc:graphicFrameChg chg="ord">
          <ac:chgData name="Кристина Михалева" userId="8a93b8d736b45827" providerId="LiveId" clId="{D6D16BB7-FF03-4B10-BFFC-21A99793EE11}" dt="2021-11-01T14:06:42.683" v="1716" actId="167"/>
          <ac:graphicFrameMkLst>
            <pc:docMk/>
            <pc:sldMk cId="3906802842" sldId="336"/>
            <ac:graphicFrameMk id="77" creationId="{1956F1C2-A943-4063-AF1C-EDD1EA0C2714}"/>
          </ac:graphicFrameMkLst>
        </pc:graphicFrameChg>
        <pc:graphicFrameChg chg="ord">
          <ac:chgData name="Кристина Михалева" userId="8a93b8d736b45827" providerId="LiveId" clId="{D6D16BB7-FF03-4B10-BFFC-21A99793EE11}" dt="2021-11-01T14:08:25.178" v="1766" actId="167"/>
          <ac:graphicFrameMkLst>
            <pc:docMk/>
            <pc:sldMk cId="3906802842" sldId="336"/>
            <ac:graphicFrameMk id="78" creationId="{3F7A0893-AE51-422F-AAD1-26F48F24A1A6}"/>
          </ac:graphicFrameMkLst>
        </pc:graphicFrameChg>
        <pc:graphicFrameChg chg="mod modGraphic">
          <ac:chgData name="Кристина Михалева" userId="8a93b8d736b45827" providerId="LiveId" clId="{D6D16BB7-FF03-4B10-BFFC-21A99793EE11}" dt="2021-11-01T14:09:42.352" v="1781" actId="108"/>
          <ac:graphicFrameMkLst>
            <pc:docMk/>
            <pc:sldMk cId="3906802842" sldId="336"/>
            <ac:graphicFrameMk id="96" creationId="{97A42035-709E-4F10-ABE3-0FA6533EB64E}"/>
          </ac:graphicFrameMkLst>
        </pc:graphicFrameChg>
        <pc:picChg chg="mod">
          <ac:chgData name="Кристина Михалева" userId="8a93b8d736b45827" providerId="LiveId" clId="{D6D16BB7-FF03-4B10-BFFC-21A99793EE11}" dt="2021-11-01T14:07:48.561" v="1743" actId="1076"/>
          <ac:picMkLst>
            <pc:docMk/>
            <pc:sldMk cId="3906802842" sldId="336"/>
            <ac:picMk id="63" creationId="{F0F6B364-DCF3-4BD7-844B-3CC72A6E8AC1}"/>
          </ac:picMkLst>
        </pc:picChg>
        <pc:picChg chg="add mod">
          <ac:chgData name="Кристина Михалева" userId="8a93b8d736b45827" providerId="LiveId" clId="{D6D16BB7-FF03-4B10-BFFC-21A99793EE11}" dt="2021-11-01T14:14:55.542" v="1822" actId="1037"/>
          <ac:picMkLst>
            <pc:docMk/>
            <pc:sldMk cId="3906802842" sldId="336"/>
            <ac:picMk id="68" creationId="{82A3032A-C8DB-4B8A-AC8A-5546A556C4E5}"/>
          </ac:picMkLst>
        </pc:picChg>
        <pc:picChg chg="add mod">
          <ac:chgData name="Кристина Михалева" userId="8a93b8d736b45827" providerId="LiveId" clId="{D6D16BB7-FF03-4B10-BFFC-21A99793EE11}" dt="2021-11-01T14:14:50.229" v="1820" actId="1037"/>
          <ac:picMkLst>
            <pc:docMk/>
            <pc:sldMk cId="3906802842" sldId="336"/>
            <ac:picMk id="70" creationId="{1F21923C-0451-4460-B812-0F25497D6B76}"/>
          </ac:picMkLst>
        </pc:picChg>
        <pc:picChg chg="mod">
          <ac:chgData name="Кристина Михалева" userId="8a93b8d736b45827" providerId="LiveId" clId="{D6D16BB7-FF03-4B10-BFFC-21A99793EE11}" dt="2021-11-01T14:09:22.709" v="1776" actId="1076"/>
          <ac:picMkLst>
            <pc:docMk/>
            <pc:sldMk cId="3906802842" sldId="336"/>
            <ac:picMk id="75" creationId="{0D32D342-4A1E-490F-99A8-D47D1165C0E0}"/>
          </ac:picMkLst>
        </pc:picChg>
        <pc:picChg chg="add mod">
          <ac:chgData name="Кристина Михалева" userId="8a93b8d736b45827" providerId="LiveId" clId="{D6D16BB7-FF03-4B10-BFFC-21A99793EE11}" dt="2021-11-01T14:15:17.236" v="1829" actId="1076"/>
          <ac:picMkLst>
            <pc:docMk/>
            <pc:sldMk cId="3906802842" sldId="336"/>
            <ac:picMk id="82" creationId="{E508D26F-27C7-4F07-9675-92F55B62DB9D}"/>
          </ac:picMkLst>
        </pc:picChg>
        <pc:picChg chg="mod">
          <ac:chgData name="Кристина Михалева" userId="8a93b8d736b45827" providerId="LiveId" clId="{D6D16BB7-FF03-4B10-BFFC-21A99793EE11}" dt="2021-11-01T14:07:14.332" v="1721" actId="1076"/>
          <ac:picMkLst>
            <pc:docMk/>
            <pc:sldMk cId="3906802842" sldId="336"/>
            <ac:picMk id="84" creationId="{A207044F-6F72-4BA8-A614-D820BE9364F4}"/>
          </ac:picMkLst>
        </pc:picChg>
        <pc:picChg chg="del">
          <ac:chgData name="Кристина Михалева" userId="8a93b8d736b45827" providerId="LiveId" clId="{D6D16BB7-FF03-4B10-BFFC-21A99793EE11}" dt="2021-11-01T14:09:16.822" v="1774" actId="478"/>
          <ac:picMkLst>
            <pc:docMk/>
            <pc:sldMk cId="3906802842" sldId="336"/>
            <ac:picMk id="85" creationId="{5D9DD889-C754-46C1-87B9-3CD9B2BD5319}"/>
          </ac:picMkLst>
        </pc:picChg>
        <pc:picChg chg="mod">
          <ac:chgData name="Кристина Михалева" userId="8a93b8d736b45827" providerId="LiveId" clId="{D6D16BB7-FF03-4B10-BFFC-21A99793EE11}" dt="2021-11-01T14:09:29.251" v="1778" actId="1076"/>
          <ac:picMkLst>
            <pc:docMk/>
            <pc:sldMk cId="3906802842" sldId="336"/>
            <ac:picMk id="86" creationId="{B1F51AD4-90A6-4C39-BE58-F4318695CE9F}"/>
          </ac:picMkLst>
        </pc:picChg>
        <pc:picChg chg="mod">
          <ac:chgData name="Кристина Михалева" userId="8a93b8d736b45827" providerId="LiveId" clId="{D6D16BB7-FF03-4B10-BFFC-21A99793EE11}" dt="2021-11-01T14:07:17.832" v="1722" actId="1076"/>
          <ac:picMkLst>
            <pc:docMk/>
            <pc:sldMk cId="3906802842" sldId="336"/>
            <ac:picMk id="88" creationId="{2AEFC31B-502B-43DF-BB74-A9DBD125E1C3}"/>
          </ac:picMkLst>
        </pc:picChg>
        <pc:picChg chg="mod">
          <ac:chgData name="Кристина Михалева" userId="8a93b8d736b45827" providerId="LiveId" clId="{D6D16BB7-FF03-4B10-BFFC-21A99793EE11}" dt="2021-11-01T14:09:25.272" v="1777" actId="1076"/>
          <ac:picMkLst>
            <pc:docMk/>
            <pc:sldMk cId="3906802842" sldId="336"/>
            <ac:picMk id="89" creationId="{6CD238D2-2E22-4F23-A426-3774B17F1E86}"/>
          </ac:picMkLst>
        </pc:picChg>
        <pc:picChg chg="del">
          <ac:chgData name="Кристина Михалева" userId="8a93b8d736b45827" providerId="LiveId" clId="{D6D16BB7-FF03-4B10-BFFC-21A99793EE11}" dt="2021-11-01T14:09:18.652" v="1775" actId="478"/>
          <ac:picMkLst>
            <pc:docMk/>
            <pc:sldMk cId="3906802842" sldId="336"/>
            <ac:picMk id="91" creationId="{06E59F8C-18BC-4BB7-BEF0-1D5571064A73}"/>
          </ac:picMkLst>
        </pc:picChg>
        <pc:picChg chg="del">
          <ac:chgData name="Кристина Михалева" userId="8a93b8d736b45827" providerId="LiveId" clId="{D6D16BB7-FF03-4B10-BFFC-21A99793EE11}" dt="2021-11-01T14:07:44.565" v="1742" actId="478"/>
          <ac:picMkLst>
            <pc:docMk/>
            <pc:sldMk cId="3906802842" sldId="336"/>
            <ac:picMk id="94" creationId="{D772155B-FE22-4690-ABF6-82D66F395DB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4660809707179E-2"/>
          <c:y val="9.3982245342419016E-2"/>
          <c:w val="0.94473846990293042"/>
          <c:h val="0.68585430253809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FC8-AB44-ACA3-14128CC0805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C8-AB44-ACA3-14128CC0805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FC8-AB44-ACA3-14128CC0805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FC8-AB44-ACA3-14128CC0805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FC8-AB44-ACA3-14128CC0805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FC8-AB44-ACA3-14128CC0805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FC8-AB44-ACA3-14128CC0805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FC8-AB44-ACA3-14128CC08053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8B8E-432F-B304-BF8C6C052F12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8B8E-432F-B304-BF8C6C052F12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8B8E-432F-B304-BF8C6C052F12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B8E-432F-B304-BF8C6C052F12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8B8E-432F-B304-BF8C6C052F12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8B8E-432F-B304-BF8C6C052F12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8B8E-432F-B304-BF8C6C052F12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740C-44F6-9F28-C1192763582D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740C-44F6-9F28-C1192763582D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740C-44F6-9F28-C1192763582D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740C-44F6-9F28-C1192763582D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740C-44F6-9F28-C1192763582D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E00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388,9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C8-AB44-ACA3-14128CC08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28358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ЯНВАРЬ-МАРТ</c:v>
                </c:pt>
                <c:pt idx="1">
                  <c:v>ЯНВАРЬ-ИЮНЬ</c:v>
                </c:pt>
                <c:pt idx="2">
                  <c:v>ЯНВАРЬ-СЕНТЯБРЬ</c:v>
                </c:pt>
                <c:pt idx="3">
                  <c:v>ЯНВАРЬ-ДЕКАБРЬ</c:v>
                </c:pt>
                <c:pt idx="4">
                  <c:v>ЯНВАРЬ-МАРТ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234.8</c:v>
                </c:pt>
                <c:pt idx="1">
                  <c:v>543.6</c:v>
                </c:pt>
                <c:pt idx="2">
                  <c:v>783.4</c:v>
                </c:pt>
                <c:pt idx="3">
                  <c:v>1102.8</c:v>
                </c:pt>
                <c:pt idx="4">
                  <c:v>388.8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C-AA4A-BE42-A7091C07C0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61"/>
        <c:axId val="129255680"/>
        <c:axId val="129261568"/>
      </c:barChart>
      <c:catAx>
        <c:axId val="12925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9261568"/>
        <c:crosses val="autoZero"/>
        <c:auto val="1"/>
        <c:lblAlgn val="ctr"/>
        <c:lblOffset val="100"/>
        <c:noMultiLvlLbl val="0"/>
      </c:catAx>
      <c:valAx>
        <c:axId val="129261568"/>
        <c:scaling>
          <c:orientation val="minMax"/>
          <c:max val="120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29255680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территорий в общем</a:t>
            </a:r>
            <a:r>
              <a:rPr lang="ru-RU" sz="1400" baseline="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объеме инвестиций, %</a:t>
            </a:r>
            <a:endParaRPr lang="en-US" sz="14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990409496359075"/>
          <c:y val="3.234650691031886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604817190779204E-3"/>
          <c:y val="0.23759724561993498"/>
          <c:w val="0.45481052530404259"/>
          <c:h val="0.6137704737875023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8358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AA-4CB9-87C6-4AE33D6C34B8}"/>
              </c:ext>
            </c:extLst>
          </c:dPt>
          <c:dPt>
            <c:idx val="1"/>
            <c:bubble3D val="0"/>
            <c:spPr>
              <a:solidFill>
                <a:srgbClr val="529FD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AA-4CB9-87C6-4AE33D6C34B8}"/>
              </c:ext>
            </c:extLst>
          </c:dPt>
          <c:dPt>
            <c:idx val="2"/>
            <c:bubble3D val="0"/>
            <c:spPr>
              <a:solidFill>
                <a:srgbClr val="E000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B4-4708-AE37-ABFFA6C50844}"/>
              </c:ext>
            </c:extLst>
          </c:dPt>
          <c:dPt>
            <c:idx val="3"/>
            <c:bubble3D val="0"/>
            <c:spPr>
              <a:solidFill>
                <a:srgbClr val="EB5F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B4-4708-AE37-ABFFA6C50844}"/>
              </c:ext>
            </c:extLst>
          </c:dPt>
          <c:dPt>
            <c:idx val="4"/>
            <c:bubble3D val="0"/>
            <c:spPr>
              <a:solidFill>
                <a:srgbClr val="FFC3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B4-4708-AE37-ABFFA6C50844}"/>
              </c:ext>
            </c:extLst>
          </c:dPt>
          <c:dPt>
            <c:idx val="5"/>
            <c:bubble3D val="0"/>
            <c:spPr>
              <a:solidFill>
                <a:srgbClr val="FDDC7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7B4-4708-AE37-ABFFA6C50844}"/>
              </c:ext>
            </c:extLst>
          </c:dPt>
          <c:dPt>
            <c:idx val="6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7B4-4708-AE37-ABFFA6C50844}"/>
              </c:ext>
            </c:extLst>
          </c:dPt>
          <c:dPt>
            <c:idx val="7"/>
            <c:bubble3D val="0"/>
            <c:spPr>
              <a:solidFill>
                <a:srgbClr val="7F7F7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C88-4532-8E94-231CD96F9E95}"/>
              </c:ext>
            </c:extLst>
          </c:dPt>
          <c:dLbls>
            <c:dLbl>
              <c:idx val="0"/>
              <c:layout>
                <c:manualLayout>
                  <c:x val="-4.9723857487638983E-3"/>
                  <c:y val="-0.13420047450869646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28358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dirty="0" smtClean="0">
                        <a:solidFill>
                          <a:srgbClr val="28358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47,8</a:t>
                    </a:r>
                    <a:endParaRPr lang="en-US" dirty="0">
                      <a:solidFill>
                        <a:srgbClr val="283583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AA-4CB9-87C6-4AE33D6C34B8}"/>
                </c:ext>
              </c:extLst>
            </c:dLbl>
            <c:dLbl>
              <c:idx val="1"/>
              <c:layout>
                <c:manualLayout>
                  <c:x val="0.15662398478744774"/>
                  <c:y val="7.716512094265609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529FD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dirty="0" smtClean="0">
                        <a:solidFill>
                          <a:srgbClr val="529FD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35,8</a:t>
                    </a:r>
                    <a:endParaRPr lang="en-US" dirty="0">
                      <a:solidFill>
                        <a:srgbClr val="529FD8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AA-4CB9-87C6-4AE33D6C34B8}"/>
                </c:ext>
              </c:extLst>
            </c:dLbl>
            <c:dLbl>
              <c:idx val="2"/>
              <c:layout>
                <c:manualLayout>
                  <c:x val="-2.8218156989264572E-3"/>
                  <c:y val="-0.1409102208518067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E00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dirty="0" smtClean="0">
                        <a:solidFill>
                          <a:srgbClr val="E00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16,4</a:t>
                    </a:r>
                    <a:endParaRPr lang="en-US" dirty="0">
                      <a:solidFill>
                        <a:srgbClr val="E0002B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B4-4708-AE37-ABFFA6C50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г. Иркутск</c:v>
                </c:pt>
                <c:pt idx="1">
                  <c:v>Районы Крайнего Севера и приравненные к ним местности</c:v>
                </c:pt>
                <c:pt idx="2">
                  <c:v>другие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47.8</c:v>
                </c:pt>
                <c:pt idx="1">
                  <c:v>35.799999999999997</c:v>
                </c:pt>
                <c:pt idx="2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A-4CB9-87C6-4AE33D6C34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0"/>
        <c:holeSize val="80"/>
      </c:doughnutChart>
    </c:plotArea>
    <c:legend>
      <c:legendPos val="r"/>
      <c:layout>
        <c:manualLayout>
          <c:xMode val="edge"/>
          <c:yMode val="edge"/>
          <c:x val="0.49736757775849366"/>
          <c:y val="0.28185478427712451"/>
          <c:w val="0.32611967748104942"/>
          <c:h val="0.55707035657365733"/>
        </c:manualLayout>
      </c:layout>
      <c:overlay val="0"/>
      <c:txPr>
        <a:bodyPr/>
        <a:lstStyle/>
        <a:p>
          <a:pPr>
            <a:defRPr sz="1200" b="1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63376719168248E-2"/>
          <c:y val="6.4564632242518863E-2"/>
          <c:w val="0.9824366232808317"/>
          <c:h val="0.69171967665849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B853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62-9047-9D4A-F29AC3B71A0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62-9047-9D4A-F29AC3B71A0F}"/>
              </c:ext>
            </c:extLst>
          </c:dPt>
          <c:dPt>
            <c:idx val="2"/>
            <c:invertIfNegative val="0"/>
            <c:bubble3D val="0"/>
            <c:spPr>
              <a:solidFill>
                <a:srgbClr val="3B853B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62-9047-9D4A-F29AC3B71A0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C62-9047-9D4A-F29AC3B71A0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C62-9047-9D4A-F29AC3B71A0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84.4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62-9047-9D4A-F29AC3B71A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62-9047-9D4A-F29AC3B71A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62-9047-9D4A-F29AC3B71A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62-9047-9D4A-F29AC3B71A0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62-9047-9D4A-F29AC3B71A0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968-4A29-BF2E-C3A8A36578F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968-4A29-BF2E-C3A8A36578F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968-4A29-BF2E-C3A8A36578F3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968-4A29-BF2E-C3A8A3657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4FAF4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добыча полезных ископаемых</c:v>
                </c:pt>
                <c:pt idx="1">
                  <c:v>обеспечение электрической энергией, газом, паром;кондиционарование воздуха</c:v>
                </c:pt>
                <c:pt idx="2">
                  <c:v>обрабатывающие производства</c:v>
                </c:pt>
                <c:pt idx="3">
                  <c:v>строительство</c:v>
                </c:pt>
                <c:pt idx="4">
                  <c:v>деятельность профессиональная,научная и техническая</c:v>
                </c:pt>
                <c:pt idx="5">
                  <c:v>торговля оптовая и розничная;ремонт автотранспортных средств и мотоциклов</c:v>
                </c:pt>
                <c:pt idx="6">
                  <c:v>деятельность гостиниц и предприятий общественного питания</c:v>
                </c:pt>
                <c:pt idx="7">
                  <c:v>транспортировка и хранение</c:v>
                </c:pt>
                <c:pt idx="8">
                  <c:v>деятельность по операциям с недвижимым имуществом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84.440699999999993</c:v>
                </c:pt>
                <c:pt idx="1">
                  <c:v>5.2351999999999999</c:v>
                </c:pt>
                <c:pt idx="2">
                  <c:v>4.2492000000000001</c:v>
                </c:pt>
                <c:pt idx="3">
                  <c:v>1.1833</c:v>
                </c:pt>
                <c:pt idx="4">
                  <c:v>1.0797999999999999</c:v>
                </c:pt>
                <c:pt idx="5">
                  <c:v>0.56999999999999995</c:v>
                </c:pt>
                <c:pt idx="6">
                  <c:v>0.49680000000000002</c:v>
                </c:pt>
                <c:pt idx="7">
                  <c:v>0.14419999999999999</c:v>
                </c:pt>
                <c:pt idx="8">
                  <c:v>0.1008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C-AA4A-BE42-A7091C07C0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61"/>
        <c:axId val="129544576"/>
        <c:axId val="129547648"/>
      </c:barChart>
      <c:catAx>
        <c:axId val="12954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9547648"/>
        <c:crosses val="autoZero"/>
        <c:auto val="1"/>
        <c:lblAlgn val="ctr"/>
        <c:lblOffset val="100"/>
        <c:noMultiLvlLbl val="0"/>
      </c:catAx>
      <c:valAx>
        <c:axId val="129547648"/>
        <c:scaling>
          <c:orientation val="minMax"/>
          <c:max val="9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2954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63376719168248E-2"/>
          <c:y val="6.4564632242518863E-2"/>
          <c:w val="0.9824366232808317"/>
          <c:h val="0.69171967665849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B853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62-9047-9D4A-F29AC3B71A0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62-9047-9D4A-F29AC3B71A0F}"/>
              </c:ext>
            </c:extLst>
          </c:dPt>
          <c:dPt>
            <c:idx val="2"/>
            <c:invertIfNegative val="0"/>
            <c:bubble3D val="0"/>
            <c:spPr>
              <a:solidFill>
                <a:srgbClr val="3B853B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62-9047-9D4A-F29AC3B71A0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C62-9047-9D4A-F29AC3B71A0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C62-9047-9D4A-F29AC3B71A0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174.9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62-9047-9D4A-F29AC3B71A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25.7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62-9047-9D4A-F29AC3B71A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22.0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62-9047-9D4A-F29AC3B71A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62-9047-9D4A-F29AC3B71A0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62-9047-9D4A-F29AC3B71A0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8.7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24D-44AA-ADE2-9758F70A7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4FAF4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добыча полезных ископаемых</c:v>
                </c:pt>
                <c:pt idx="1">
                  <c:v>торговля оптовая и розничная;ремонт автотранспортных средств и мотоциклов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энергией,газом и паром;кондиционирование воздуха</c:v>
                </c:pt>
                <c:pt idx="4">
                  <c:v>сельское, лесное хозяйство, охота, рыболовство и рыбоводство</c:v>
                </c:pt>
                <c:pt idx="5">
                  <c:v>водоснабжение;водоотведение, рганизация сбора и утилизации отходов, деятельность по ликвидации загрязнений</c:v>
                </c:pt>
                <c:pt idx="6">
                  <c:v>транспортировка и хранение</c:v>
                </c:pt>
                <c:pt idx="7">
                  <c:v>деятельность профессиональная,научная и техническая</c:v>
                </c:pt>
                <c:pt idx="8">
                  <c:v>строительство</c:v>
                </c:pt>
                <c:pt idx="9">
                  <c:v>деятельность финансовая и страховая</c:v>
                </c:pt>
                <c:pt idx="10">
                  <c:v>деятельность по операциям с недвижимым имуществом</c:v>
                </c:pt>
                <c:pt idx="11">
                  <c:v>деятельность в области здраоохранения и социальных услуг</c:v>
                </c:pt>
                <c:pt idx="12">
                  <c:v>деятельность в области информации и связи</c:v>
                </c:pt>
                <c:pt idx="13">
                  <c:v>деятельность в области культуры, спорта, организации досуга и развлечений</c:v>
                </c:pt>
                <c:pt idx="14">
                  <c:v>образование</c:v>
                </c:pt>
                <c:pt idx="15">
                  <c:v>деятельность гостиниц и предприятий общественного питания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174.87539999999998</c:v>
                </c:pt>
                <c:pt idx="1">
                  <c:v>25.7239</c:v>
                </c:pt>
                <c:pt idx="2">
                  <c:v>22.024699999999999</c:v>
                </c:pt>
                <c:pt idx="3">
                  <c:v>21.180199999999999</c:v>
                </c:pt>
                <c:pt idx="4">
                  <c:v>9.1588999999999992</c:v>
                </c:pt>
                <c:pt idx="5">
                  <c:v>8.7452999999999985</c:v>
                </c:pt>
                <c:pt idx="6">
                  <c:v>8.1928000000000001</c:v>
                </c:pt>
                <c:pt idx="7">
                  <c:v>5.0662000000000003</c:v>
                </c:pt>
                <c:pt idx="8">
                  <c:v>4.7922000000000002</c:v>
                </c:pt>
                <c:pt idx="9">
                  <c:v>3.0005000000000002</c:v>
                </c:pt>
                <c:pt idx="10">
                  <c:v>1.6898</c:v>
                </c:pt>
                <c:pt idx="11">
                  <c:v>1.5446</c:v>
                </c:pt>
                <c:pt idx="12">
                  <c:v>1.3351999999999999</c:v>
                </c:pt>
                <c:pt idx="13">
                  <c:v>0.99579999999999991</c:v>
                </c:pt>
                <c:pt idx="14">
                  <c:v>0.35039999999999999</c:v>
                </c:pt>
                <c:pt idx="15">
                  <c:v>0.21669999999999998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C-AA4A-BE42-A7091C07C0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61"/>
        <c:axId val="129952768"/>
        <c:axId val="135661824"/>
      </c:barChart>
      <c:catAx>
        <c:axId val="12995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61824"/>
        <c:crosses val="autoZero"/>
        <c:auto val="1"/>
        <c:lblAlgn val="ctr"/>
        <c:lblOffset val="100"/>
        <c:noMultiLvlLbl val="0"/>
      </c:catAx>
      <c:valAx>
        <c:axId val="135661824"/>
        <c:scaling>
          <c:orientation val="minMax"/>
          <c:max val="2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29952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4660809707179E-2"/>
          <c:y val="9.3982245342419016E-2"/>
          <c:w val="0.94473846990293042"/>
          <c:h val="0.68585430253809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млрд.рублей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FC8-AB44-ACA3-14128CC0805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C8-AB44-ACA3-14128CC0805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FC8-AB44-ACA3-14128CC0805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FC8-AB44-ACA3-14128CC0805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FC8-AB44-ACA3-14128CC0805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FC8-AB44-ACA3-14128CC0805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FC8-AB44-ACA3-14128CC0805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FC8-AB44-ACA3-14128CC08053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8B8E-432F-B304-BF8C6C052F12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8B8E-432F-B304-BF8C6C052F12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8B8E-432F-B304-BF8C6C052F12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B8E-432F-B304-BF8C6C052F12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8B8E-432F-B304-BF8C6C052F12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8B8E-432F-B304-BF8C6C052F12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8B8E-432F-B304-BF8C6C052F12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740C-44F6-9F28-C1192763582D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740C-44F6-9F28-C1192763582D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740C-44F6-9F28-C1192763582D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740C-44F6-9F28-C1192763582D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740C-44F6-9F28-C1192763582D}"/>
              </c:ext>
            </c:extLst>
          </c:dPt>
          <c:dLbls>
            <c:dLbl>
              <c:idx val="0"/>
              <c:layout>
                <c:manualLayout>
                  <c:x val="-2.7795024080189738E-2"/>
                  <c:y val="5.320824852498413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63.4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4F1-446F-B9A2-57B45A58733E}"/>
                </c:ext>
              </c:extLst>
            </c:dLbl>
            <c:dLbl>
              <c:idx val="1"/>
              <c:layout>
                <c:manualLayout>
                  <c:x val="0"/>
                  <c:y val="9.2079762825731035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171.5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14F1-446F-B9A2-57B45A58733E}"/>
                </c:ext>
              </c:extLst>
            </c:dLbl>
            <c:dLbl>
              <c:idx val="2"/>
              <c:layout>
                <c:manualLayout>
                  <c:x val="0"/>
                  <c:y val="9.207976282573216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288.3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4F1-446F-B9A2-57B45A58733E}"/>
                </c:ext>
              </c:extLst>
            </c:dLbl>
            <c:dLbl>
              <c:idx val="3"/>
              <c:layout>
                <c:manualLayout>
                  <c:x val="0"/>
                  <c:y val="9.207976282573216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527.5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C8-AB44-ACA3-14128CC08053}"/>
                </c:ext>
              </c:extLst>
            </c:dLbl>
            <c:dLbl>
              <c:idx val="4"/>
              <c:layout>
                <c:manualLayout>
                  <c:x val="2.4869232071748713E-2"/>
                  <c:y val="-1.16675199873971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 smtClean="0">
                        <a:solidFill>
                          <a:srgbClr val="E1002B"/>
                        </a:solidFill>
                      </a:rPr>
                      <a:t>93.2</a:t>
                    </a:r>
                    <a:endParaRPr lang="en-US" dirty="0">
                      <a:solidFill>
                        <a:srgbClr val="E1002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C8-AB44-ACA3-14128CC08053}"/>
                </c:ext>
              </c:extLst>
            </c:dLbl>
            <c:dLbl>
              <c:idx val="5"/>
              <c:layout>
                <c:manualLayout>
                  <c:x val="1.6105269111437474E-3"/>
                  <c:y val="9.207976282573216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583,8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C8-AB44-ACA3-14128CC08053}"/>
                </c:ext>
              </c:extLst>
            </c:dLbl>
            <c:dLbl>
              <c:idx val="6"/>
              <c:layout>
                <c:manualLayout>
                  <c:x val="-2.6305634683767344E-3"/>
                  <c:y val="-8.124848250420002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700,3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C8-AB44-ACA3-14128CC08053}"/>
                </c:ext>
              </c:extLst>
            </c:dLbl>
            <c:dLbl>
              <c:idx val="7"/>
              <c:layout>
                <c:manualLayout>
                  <c:x val="1.4628960042205126E-3"/>
                  <c:y val="3.9391246229295816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790,0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C8-AB44-ACA3-14128CC08053}"/>
                </c:ext>
              </c:extLst>
            </c:dLbl>
            <c:dLbl>
              <c:idx val="8"/>
              <c:layout>
                <c:manualLayout>
                  <c:x val="-1.6105269111438064E-3"/>
                  <c:y val="6.1386508550488111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879,7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C8-AB44-ACA3-14128CC08053}"/>
                </c:ext>
              </c:extLst>
            </c:dLbl>
            <c:dLbl>
              <c:idx val="9"/>
              <c:layout>
                <c:manualLayout>
                  <c:x val="1.1810394247039084E-16"/>
                  <c:y val="9.207976282573216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986,2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C8-AB44-ACA3-14128CC08053}"/>
                </c:ext>
              </c:extLst>
            </c:dLbl>
            <c:dLbl>
              <c:idx val="10"/>
              <c:layout>
                <c:manualLayout>
                  <c:x val="1.6105269111439246E-3"/>
                  <c:y val="9.207976282573216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1093,0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C8-AB44-ACA3-14128CC08053}"/>
                </c:ext>
              </c:extLst>
            </c:dLbl>
            <c:dLbl>
              <c:idx val="11"/>
              <c:layout>
                <c:manualLayout>
                  <c:x val="-1.6105678685835595E-3"/>
                  <c:y val="3.9391246229295981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1203,8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4F1-446F-B9A2-57B45A58733E}"/>
                </c:ext>
              </c:extLst>
            </c:dLbl>
            <c:dLbl>
              <c:idx val="12"/>
              <c:layout>
                <c:manualLayout>
                  <c:x val="-3.2210538222876128E-3"/>
                  <c:y val="9.2079762825732162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 smtClean="0">
                        <a:solidFill>
                          <a:srgbClr val="FF002B"/>
                        </a:solidFill>
                      </a:rPr>
                      <a:t>71</a:t>
                    </a:r>
                    <a:r>
                      <a:rPr lang="ru-RU" sz="1400" dirty="0" smtClean="0">
                        <a:solidFill>
                          <a:srgbClr val="FF002B"/>
                        </a:solidFill>
                      </a:rPr>
                      <a:t>,</a:t>
                    </a:r>
                    <a:r>
                      <a:rPr lang="en-US" sz="1400" dirty="0" smtClean="0">
                        <a:solidFill>
                          <a:srgbClr val="FF002B"/>
                        </a:solidFill>
                      </a:rPr>
                      <a:t>0</a:t>
                    </a:r>
                    <a:endParaRPr lang="en-US" dirty="0">
                      <a:solidFill>
                        <a:srgbClr val="FF002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B8E-432F-B304-BF8C6C052F12}"/>
                </c:ext>
              </c:extLst>
            </c:dLbl>
            <c:dLbl>
              <c:idx val="13"/>
              <c:layout>
                <c:manualLayout>
                  <c:x val="0"/>
                  <c:y val="6.1386508550488111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2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 smtClean="0">
                        <a:solidFill>
                          <a:srgbClr val="FF002B"/>
                        </a:solidFill>
                      </a:rPr>
                      <a:t>217</a:t>
                    </a:r>
                    <a:r>
                      <a:rPr lang="ru-RU" sz="1400" dirty="0" smtClean="0">
                        <a:solidFill>
                          <a:srgbClr val="FF002B"/>
                        </a:solidFill>
                      </a:rPr>
                      <a:t>,</a:t>
                    </a:r>
                    <a:r>
                      <a:rPr lang="en-US" sz="1400" dirty="0" smtClean="0">
                        <a:solidFill>
                          <a:srgbClr val="FF002B"/>
                        </a:solidFill>
                      </a:rPr>
                      <a:t>7</a:t>
                    </a:r>
                    <a:endParaRPr lang="en-US" dirty="0">
                      <a:solidFill>
                        <a:srgbClr val="FF002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B8E-432F-B304-BF8C6C052F12}"/>
                </c:ext>
              </c:extLst>
            </c:dLbl>
            <c:dLbl>
              <c:idx val="14"/>
              <c:layout>
                <c:manualLayout>
                  <c:x val="0"/>
                  <c:y val="1.227730171009762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 smtClean="0">
                        <a:solidFill>
                          <a:srgbClr val="FF002B"/>
                        </a:solidFill>
                      </a:rPr>
                      <a:t>380</a:t>
                    </a:r>
                    <a:r>
                      <a:rPr lang="ru-RU" sz="1400" dirty="0" smtClean="0">
                        <a:solidFill>
                          <a:srgbClr val="FF002B"/>
                        </a:solidFill>
                      </a:rPr>
                      <a:t>,4</a:t>
                    </a:r>
                    <a:endParaRPr lang="en-US" dirty="0">
                      <a:solidFill>
                        <a:srgbClr val="FF002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B8E-432F-B304-BF8C6C052F12}"/>
                </c:ext>
              </c:extLst>
            </c:dLbl>
            <c:dLbl>
              <c:idx val="15"/>
              <c:layout>
                <c:manualLayout>
                  <c:x val="2.7698526608821274E-3"/>
                  <c:y val="8.96363864420887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B8E-432F-B304-BF8C6C052F12}"/>
                </c:ext>
              </c:extLst>
            </c:dLbl>
            <c:dLbl>
              <c:idx val="16"/>
              <c:layout>
                <c:manualLayout>
                  <c:x val="-3.2210538222876128E-3"/>
                  <c:y val="6.13865085504881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B8E-432F-B304-BF8C6C052F12}"/>
                </c:ext>
              </c:extLst>
            </c:dLbl>
            <c:dLbl>
              <c:idx val="17"/>
              <c:layout>
                <c:manualLayout>
                  <c:x val="0"/>
                  <c:y val="1.2277301710097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B8E-432F-B304-BF8C6C052F12}"/>
                </c:ext>
              </c:extLst>
            </c:dLbl>
            <c:dLbl>
              <c:idx val="18"/>
              <c:layout>
                <c:manualLayout>
                  <c:x val="1.6105269111438064E-3"/>
                  <c:y val="9.20797628257321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B8E-432F-B304-BF8C6C052F12}"/>
                </c:ext>
              </c:extLst>
            </c:dLbl>
            <c:dLbl>
              <c:idx val="19"/>
              <c:layout>
                <c:manualLayout>
                  <c:x val="1.6105269111438064E-3"/>
                  <c:y val="1.53466271376220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0C-44F6-9F28-C1192763582D}"/>
                </c:ext>
              </c:extLst>
            </c:dLbl>
            <c:dLbl>
              <c:idx val="20"/>
              <c:layout>
                <c:manualLayout>
                  <c:x val="3.2210538222874948E-3"/>
                  <c:y val="1.53466271376220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0C-44F6-9F28-C1192763582D}"/>
                </c:ext>
              </c:extLst>
            </c:dLbl>
            <c:dLbl>
              <c:idx val="21"/>
              <c:layout>
                <c:manualLayout>
                  <c:x val="0"/>
                  <c:y val="1.53466271376220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40C-44F6-9F28-C1192763582D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40C-44F6-9F28-C1192763582D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28358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ЯНВАРЬ-МАРТ</c:v>
                </c:pt>
                <c:pt idx="1">
                  <c:v>ЯНВАРЬ-ИЮНЬ</c:v>
                </c:pt>
                <c:pt idx="2">
                  <c:v>ЯНВАРЬ-СЕНТЯБРЬ</c:v>
                </c:pt>
                <c:pt idx="3">
                  <c:v>ЯНВАРЬ-ДЕКАБРЬ</c:v>
                </c:pt>
                <c:pt idx="4">
                  <c:v>ЯНВАРЬ-МАРТ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63.4</c:v>
                </c:pt>
                <c:pt idx="1">
                  <c:v>171.5</c:v>
                </c:pt>
                <c:pt idx="2">
                  <c:v>288.3</c:v>
                </c:pt>
                <c:pt idx="3">
                  <c:v>527.5</c:v>
                </c:pt>
                <c:pt idx="4">
                  <c:v>93.2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C-AA4A-BE42-A7091C07C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1"/>
        <c:axId val="129851776"/>
        <c:axId val="12985331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 % к соответсвующему периоду предыдущего года</c:v>
                </c:pt>
              </c:strCache>
            </c:strRef>
          </c:tx>
          <c:spPr>
            <a:ln w="57150">
              <a:solidFill>
                <a:srgbClr val="FFC33E"/>
              </a:solidFill>
            </a:ln>
          </c:spPr>
          <c:marker>
            <c:symbol val="circle"/>
            <c:size val="12"/>
            <c:spPr>
              <a:solidFill>
                <a:srgbClr val="FFC33E"/>
              </a:solidFill>
              <a:ln w="57150">
                <a:noFill/>
              </a:ln>
            </c:spPr>
          </c:marker>
          <c:dLbls>
            <c:dLbl>
              <c:idx val="0"/>
              <c:layout>
                <c:manualLayout>
                  <c:x val="3.9189486500464648E-3"/>
                  <c:y val="-4.0114514650222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740C-44F6-9F28-C1192763582D}"/>
                </c:ext>
              </c:extLst>
            </c:dLbl>
            <c:dLbl>
              <c:idx val="1"/>
              <c:layout>
                <c:manualLayout>
                  <c:x val="-5.019461124402603E-3"/>
                  <c:y val="-3.67790312700847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740C-44F6-9F28-C1192763582D}"/>
                </c:ext>
              </c:extLst>
            </c:dLbl>
            <c:dLbl>
              <c:idx val="2"/>
              <c:layout>
                <c:manualLayout>
                  <c:x val="-4.2169071613942899E-2"/>
                  <c:y val="-3.53586921819341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740C-44F6-9F28-C1192763582D}"/>
                </c:ext>
              </c:extLst>
            </c:dLbl>
            <c:dLbl>
              <c:idx val="3"/>
              <c:layout>
                <c:manualLayout>
                  <c:x val="-4.3779524293864731E-2"/>
                  <c:y val="-4.36271255865275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121.0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740C-44F6-9F28-C1192763582D}"/>
                </c:ext>
              </c:extLst>
            </c:dLbl>
            <c:dLbl>
              <c:idx val="4"/>
              <c:layout>
                <c:manualLayout>
                  <c:x val="-9.4685655901518201E-2"/>
                  <c:y val="-3.41717244424854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122.9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740C-44F6-9F28-C1192763582D}"/>
                </c:ext>
              </c:extLst>
            </c:dLbl>
            <c:dLbl>
              <c:idx val="5"/>
              <c:layout>
                <c:manualLayout>
                  <c:x val="-4.2168956425281144E-2"/>
                  <c:y val="-3.88017264210125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40C-44F6-9F28-C1192763582D}"/>
                </c:ext>
              </c:extLst>
            </c:dLbl>
            <c:dLbl>
              <c:idx val="6"/>
              <c:layout>
                <c:manualLayout>
                  <c:x val="-4.6557644437942684E-2"/>
                  <c:y val="-4.2313957389667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40C-44F6-9F28-C1192763582D}"/>
                </c:ext>
              </c:extLst>
            </c:dLbl>
            <c:dLbl>
              <c:idx val="7"/>
              <c:layout>
                <c:manualLayout>
                  <c:x val="-4.1001404149786674E-2"/>
                  <c:y val="-4.29707314719224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40C-44F6-9F28-C1192763582D}"/>
                </c:ext>
              </c:extLst>
            </c:dLbl>
            <c:dLbl>
              <c:idx val="8"/>
              <c:layout>
                <c:manualLayout>
                  <c:x val="-4.5094753512026575E-2"/>
                  <c:y val="-4.91092068403903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40C-44F6-9F28-C1192763582D}"/>
                </c:ext>
              </c:extLst>
            </c:dLbl>
            <c:dLbl>
              <c:idx val="9"/>
              <c:layout>
                <c:manualLayout>
                  <c:x val="-4.37795242938646E-2"/>
                  <c:y val="-5.17352552603670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40C-44F6-9F28-C1192763582D}"/>
                </c:ext>
              </c:extLst>
            </c:dLbl>
            <c:dLbl>
              <c:idx val="10"/>
              <c:layout>
                <c:manualLayout>
                  <c:x val="-4.3927080969566004E-2"/>
                  <c:y val="-4.16575632750627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40C-44F6-9F28-C1192763582D}"/>
                </c:ext>
              </c:extLst>
            </c:dLbl>
            <c:dLbl>
              <c:idx val="11"/>
              <c:layout>
                <c:manualLayout>
                  <c:x val="-4.1256316658238694E-2"/>
                  <c:y val="-5.15220934089671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40C-44F6-9F28-C1192763582D}"/>
                </c:ext>
              </c:extLst>
            </c:dLbl>
            <c:dLbl>
              <c:idx val="12"/>
              <c:layout>
                <c:manualLayout>
                  <c:x val="-4.5349776130835996E-2"/>
                  <c:y val="-3.61919186200486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4F1-446F-B9A2-57B45A58733E}"/>
                </c:ext>
              </c:extLst>
            </c:dLbl>
            <c:dLbl>
              <c:idx val="13"/>
              <c:layout>
                <c:manualLayout>
                  <c:x val="-3.9498192113953841E-2"/>
                  <c:y val="4.58430969187283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4F1-446F-B9A2-57B45A58733E}"/>
                </c:ext>
              </c:extLst>
            </c:dLbl>
            <c:dLbl>
              <c:idx val="14"/>
              <c:layout>
                <c:manualLayout>
                  <c:x val="-4.3886880126616451E-3"/>
                  <c:y val="-3.86047131947186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4F1-446F-B9A2-57B45A587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ЯНВАРЬ-МАРТ</c:v>
                </c:pt>
                <c:pt idx="1">
                  <c:v>ЯНВАРЬ-ИЮНЬ</c:v>
                </c:pt>
                <c:pt idx="2">
                  <c:v>ЯНВАРЬ-СЕНТЯБРЬ</c:v>
                </c:pt>
                <c:pt idx="3">
                  <c:v>ЯНВАРЬ-ДЕКАБРЬ</c:v>
                </c:pt>
                <c:pt idx="4">
                  <c:v>ЯНВАРЬ-МАРТ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98.6</c:v>
                </c:pt>
                <c:pt idx="1">
                  <c:v>112.6</c:v>
                </c:pt>
                <c:pt idx="2">
                  <c:v>113.4</c:v>
                </c:pt>
                <c:pt idx="3">
                  <c:v>121</c:v>
                </c:pt>
                <c:pt idx="4">
                  <c:v>122.9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8B8E-432F-B304-BF8C6C052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51776"/>
        <c:axId val="129853312"/>
      </c:lineChart>
      <c:catAx>
        <c:axId val="12985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9853312"/>
        <c:crosses val="autoZero"/>
        <c:auto val="1"/>
        <c:lblAlgn val="ctr"/>
        <c:lblOffset val="100"/>
        <c:noMultiLvlLbl val="0"/>
      </c:catAx>
      <c:valAx>
        <c:axId val="129853312"/>
        <c:scaling>
          <c:orientation val="minMax"/>
          <c:max val="60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29851776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Видовая структура инвестиций</a:t>
            </a:r>
            <a:r>
              <a:rPr lang="ru-RU" sz="1400" baseline="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основной капитал</a:t>
            </a:r>
            <a:r>
              <a:rPr lang="ru-RU" sz="14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 к итогу</a:t>
            </a:r>
            <a:endParaRPr lang="en-US" sz="14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990409496359075"/>
          <c:y val="3.234650691031886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1068567902986683E-2"/>
          <c:y val="0.1024985668648075"/>
          <c:w val="0.49956015312304825"/>
          <c:h val="0.850644945425566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28358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AA-4CB9-87C6-4AE33D6C34B8}"/>
              </c:ext>
            </c:extLst>
          </c:dPt>
          <c:dPt>
            <c:idx val="1"/>
            <c:bubble3D val="0"/>
            <c:spPr>
              <a:solidFill>
                <a:srgbClr val="529FD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AA-4CB9-87C6-4AE33D6C34B8}"/>
              </c:ext>
            </c:extLst>
          </c:dPt>
          <c:dPt>
            <c:idx val="2"/>
            <c:bubble3D val="0"/>
            <c:spPr>
              <a:solidFill>
                <a:srgbClr val="E0002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B4-4708-AE37-ABFFA6C50844}"/>
              </c:ext>
            </c:extLst>
          </c:dPt>
          <c:dPt>
            <c:idx val="3"/>
            <c:bubble3D val="0"/>
            <c:spPr>
              <a:solidFill>
                <a:srgbClr val="EB5F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B4-4708-AE37-ABFFA6C50844}"/>
              </c:ext>
            </c:extLst>
          </c:dPt>
          <c:dPt>
            <c:idx val="4"/>
            <c:bubble3D val="0"/>
            <c:spPr>
              <a:solidFill>
                <a:srgbClr val="FFC33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B4-4708-AE37-ABFFA6C50844}"/>
              </c:ext>
            </c:extLst>
          </c:dPt>
          <c:dPt>
            <c:idx val="5"/>
            <c:bubble3D val="0"/>
            <c:spPr>
              <a:solidFill>
                <a:srgbClr val="FDDC7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7B4-4708-AE37-ABFFA6C50844}"/>
              </c:ext>
            </c:extLst>
          </c:dPt>
          <c:dPt>
            <c:idx val="6"/>
            <c:bubble3D val="0"/>
            <c:spPr>
              <a:solidFill>
                <a:srgbClr val="4FAF4F"/>
              </a:solidFill>
              <a:ln>
                <a:solidFill>
                  <a:srgbClr val="4FAF4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7B4-4708-AE37-ABFFA6C50844}"/>
              </c:ext>
            </c:extLst>
          </c:dPt>
          <c:dPt>
            <c:idx val="7"/>
            <c:bubble3D val="0"/>
            <c:spPr>
              <a:solidFill>
                <a:srgbClr val="7F7F7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DBC-42A7-9A1A-C298117F9B4D}"/>
              </c:ext>
            </c:extLst>
          </c:dPt>
          <c:dLbls>
            <c:dLbl>
              <c:idx val="0"/>
              <c:layout>
                <c:manualLayout>
                  <c:x val="-4.6435804835823921E-2"/>
                  <c:y val="-6.71812066598930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283583"/>
                        </a:solidFill>
                      </a:rPr>
                      <a:t>1,7</a:t>
                    </a:r>
                    <a:endParaRPr lang="en-US" dirty="0">
                      <a:solidFill>
                        <a:srgbClr val="28358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AA-4CB9-87C6-4AE33D6C34B8}"/>
                </c:ext>
              </c:extLst>
            </c:dLbl>
            <c:dLbl>
              <c:idx val="1"/>
              <c:layout>
                <c:manualLayout>
                  <c:x val="1.8918155438202838E-2"/>
                  <c:y val="-7.713397801691422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529FD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14,8</a:t>
                    </a:r>
                    <a:endParaRPr lang="en-US" sz="1400" b="1" dirty="0">
                      <a:solidFill>
                        <a:srgbClr val="529FD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AA-4CB9-87C6-4AE33D6C34B8}"/>
                </c:ext>
              </c:extLst>
            </c:dLbl>
            <c:dLbl>
              <c:idx val="2"/>
              <c:layout>
                <c:manualLayout>
                  <c:x val="5.3315183330020034E-2"/>
                  <c:y val="-0.18910265578340266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E00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dirty="0" smtClean="0">
                        <a:solidFill>
                          <a:srgbClr val="E00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42,3</a:t>
                    </a:r>
                    <a:endParaRPr lang="en-US" sz="1400" b="1" dirty="0">
                      <a:solidFill>
                        <a:srgbClr val="E0002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B4-4708-AE37-ABFFA6C50844}"/>
                </c:ext>
              </c:extLst>
            </c:dLbl>
            <c:dLbl>
              <c:idx val="3"/>
              <c:layout>
                <c:manualLayout>
                  <c:x val="2.7517513976784536E-2"/>
                  <c:y val="6.96693994991483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EB5F60"/>
                        </a:solidFill>
                      </a:rPr>
                      <a:t>4,7</a:t>
                    </a:r>
                    <a:endParaRPr lang="en-US" dirty="0">
                      <a:solidFill>
                        <a:srgbClr val="EB5F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7B4-4708-AE37-ABFFA6C50844}"/>
                </c:ext>
              </c:extLst>
            </c:dLbl>
            <c:dLbl>
              <c:idx val="4"/>
              <c:layout>
                <c:manualLayout>
                  <c:x val="-1.0319067741294201E-2"/>
                  <c:y val="7.46457851776589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1,2</a:t>
                    </a:r>
                    <a:endParaRPr lang="en-US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7B4-4708-AE37-ABFFA6C50844}"/>
                </c:ext>
              </c:extLst>
            </c:dLbl>
            <c:dLbl>
              <c:idx val="5"/>
              <c:layout>
                <c:manualLayout>
                  <c:x val="-6.5354095694863265E-2"/>
                  <c:y val="4.4787471106595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24,7</a:t>
                    </a:r>
                    <a:endParaRPr lang="en-US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7B4-4708-AE37-ABFFA6C50844}"/>
                </c:ext>
              </c:extLst>
            </c:dLbl>
            <c:dLbl>
              <c:idx val="6"/>
              <c:layout>
                <c:manualLayout>
                  <c:x val="-7.0729354958054755E-2"/>
                  <c:y val="-1.99055427140423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4FAF4F"/>
                        </a:solidFill>
                      </a:rPr>
                      <a:t>2,5</a:t>
                    </a:r>
                    <a:endParaRPr lang="en-US" dirty="0">
                      <a:solidFill>
                        <a:srgbClr val="4FAF4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7B4-4708-AE37-ABFFA6C50844}"/>
                </c:ext>
              </c:extLst>
            </c:dLbl>
            <c:dLbl>
              <c:idx val="7"/>
              <c:layout>
                <c:manualLayout>
                  <c:x val="-5.8474717200667138E-2"/>
                  <c:y val="-4.22992782673400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7F7F7F"/>
                        </a:solidFill>
                      </a:rPr>
                      <a:t>8,0</a:t>
                    </a:r>
                    <a:endParaRPr lang="en-US" dirty="0">
                      <a:solidFill>
                        <a:srgbClr val="7F7F7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DBC-42A7-9A1A-C298117F9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ЖИЛЫЕ ЗДАНИЯ И ПОМЕЩЕНИЯ</c:v>
                </c:pt>
                <c:pt idx="1">
                  <c:v>ЗДАНИЯ (КРОМЕ ЖИЛЫХ)</c:v>
                </c:pt>
                <c:pt idx="2">
                  <c:v>СООРУЖЕНИЯ</c:v>
                </c:pt>
                <c:pt idx="3">
                  <c:v>ТРАНСПОРТНЫЕ СРЕДСТВА</c:v>
                </c:pt>
                <c:pt idx="4">
                  <c:v>ИНФОРМАЦИОННОЕ, КОМПЬЮТЕРНОЕ И ТЕЛЕКОММУНИКАЦИОННОЕ (ИКТ) ОБОРУДОВАНИЕ</c:v>
                </c:pt>
                <c:pt idx="5">
                  <c:v>ПРОЧИЕ МАШИНЫ И ОБОРУДОВАНИЕ, ВКЛЮЧАЯ ХОЗ.ИНВЕНТАРЬ И ДРУГИЕ ОБЪЕКТЫ</c:v>
                </c:pt>
                <c:pt idx="6">
                  <c:v>ОБЪЕКТЫ ИНТЕЛЛЕКТУАЛЬНОЙ СОБСТВЕННОСТИ</c:v>
                </c:pt>
                <c:pt idx="7">
                  <c:v>ПРОЧИЕ ИНВЕСТИЦИИ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1.7</c:v>
                </c:pt>
                <c:pt idx="1">
                  <c:v>14.8</c:v>
                </c:pt>
                <c:pt idx="2">
                  <c:v>42.3</c:v>
                </c:pt>
                <c:pt idx="3">
                  <c:v>4.7</c:v>
                </c:pt>
                <c:pt idx="4">
                  <c:v>1.2</c:v>
                </c:pt>
                <c:pt idx="5">
                  <c:v>24.7</c:v>
                </c:pt>
                <c:pt idx="6">
                  <c:v>2.5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A-4CB9-87C6-4AE33D6C34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0"/>
        <c:holeSize val="80"/>
      </c:doughnutChart>
    </c:plotArea>
    <c:legend>
      <c:legendPos val="r"/>
      <c:layout>
        <c:manualLayout>
          <c:xMode val="edge"/>
          <c:yMode val="edge"/>
          <c:x val="0.63742939834689072"/>
          <c:y val="0.14409223164629995"/>
          <c:w val="0.33161339842922666"/>
          <c:h val="0.81088167056091698"/>
        </c:manualLayout>
      </c:layout>
      <c:overlay val="0"/>
      <c:txPr>
        <a:bodyPr/>
        <a:lstStyle/>
        <a:p>
          <a:pPr>
            <a:defRPr sz="9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55017150418754E-3"/>
          <c:y val="1.0255772603388903E-2"/>
          <c:w val="0.98428590738884991"/>
          <c:h val="0.65772177248769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 </c:v>
                </c:pt>
              </c:strCache>
            </c:strRef>
          </c:tx>
          <c:spPr>
            <a:gradFill>
              <a:gsLst>
                <a:gs pos="99000">
                  <a:srgbClr val="767171"/>
                </a:gs>
                <a:gs pos="0">
                  <a:srgbClr val="D0CECE">
                    <a:lumMod val="90000"/>
                  </a:srgb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455143185955229E-3"/>
                  <c:y val="-2.560134652048344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75.1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D90-43DE-9FD8-D22EEC8493E0}"/>
                </c:ext>
              </c:extLst>
            </c:dLbl>
            <c:dLbl>
              <c:idx val="1"/>
              <c:layout>
                <c:manualLayout>
                  <c:x val="-7.453221485299695E-2"/>
                  <c:y val="-3.22552946296261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90-43DE-9FD8-D22EEC8493E0}"/>
                </c:ext>
              </c:extLst>
            </c:dLbl>
            <c:dLbl>
              <c:idx val="2"/>
              <c:layout>
                <c:manualLayout>
                  <c:x val="-3.4152415044426954E-2"/>
                  <c:y val="-2.696393548233466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60.3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90-43DE-9FD8-D22EEC8493E0}"/>
                </c:ext>
              </c:extLst>
            </c:dLbl>
            <c:dLbl>
              <c:idx val="3"/>
              <c:layout>
                <c:manualLayout>
                  <c:x val="-3.252610956612096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90-43DE-9FD8-D22EEC8493E0}"/>
                </c:ext>
              </c:extLst>
            </c:dLbl>
            <c:dLbl>
              <c:idx val="4"/>
              <c:layout>
                <c:manualLayout>
                  <c:x val="-2.6020887652896726E-2"/>
                  <c:y val="-7.56318234892200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90-43DE-9FD8-D22EEC8493E0}"/>
                </c:ext>
              </c:extLst>
            </c:dLbl>
            <c:dLbl>
              <c:idx val="5"/>
              <c:layout>
                <c:manualLayout>
                  <c:x val="-1.9515665739672543E-2"/>
                  <c:y val="-1.0084243131895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90-43DE-9FD8-D22EEC8493E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75.099999999999994</c:v>
                </c:pt>
                <c:pt idx="1">
                  <c:v>53.1</c:v>
                </c:pt>
                <c:pt idx="2">
                  <c:v>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D90-43DE-9FD8-D22EEC8493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ПРИВЛЕЧЕННЫЕ СРЕДСВА</c:v>
                </c:pt>
              </c:strCache>
            </c:strRef>
          </c:tx>
          <c:spPr>
            <a:gradFill flip="none" rotWithShape="1">
              <a:gsLst>
                <a:gs pos="50000">
                  <a:srgbClr val="4BA84B">
                    <a:shade val="67500"/>
                    <a:satMod val="115000"/>
                  </a:srgbClr>
                </a:gs>
                <a:gs pos="100000">
                  <a:srgbClr val="4BA84B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Lbls>
            <c:dLbl>
              <c:idx val="0"/>
              <c:layout>
                <c:manualLayout>
                  <c:x val="5.7685363436715258E-2"/>
                  <c:y val="-2.6144829592324357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24.9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62-4E01-9729-EBA651CEEECC}"/>
                </c:ext>
              </c:extLst>
            </c:dLbl>
            <c:dLbl>
              <c:idx val="1"/>
              <c:layout>
                <c:manualLayout>
                  <c:x val="6.34538997803868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46.9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62-4E01-9729-EBA651CEEECC}"/>
                </c:ext>
              </c:extLst>
            </c:dLbl>
            <c:dLbl>
              <c:idx val="2"/>
              <c:layout>
                <c:manualLayout>
                  <c:x val="7.3068127019839238E-2"/>
                  <c:y val="2.614482959232388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39.7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62-4E01-9729-EBA651CEEE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600" b="1" i="0" u="none" strike="noStrike" kern="1200" baseline="0">
                    <a:solidFill>
                      <a:srgbClr val="4BA84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24.9</c:v>
                </c:pt>
                <c:pt idx="1">
                  <c:v>46.9</c:v>
                </c:pt>
                <c:pt idx="2">
                  <c:v>39.700000000000003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62-4E01-9729-EBA651CEE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1"/>
        <c:axId val="136083328"/>
        <c:axId val="136084864"/>
      </c:barChart>
      <c:catAx>
        <c:axId val="13608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6084864"/>
        <c:crosses val="autoZero"/>
        <c:auto val="1"/>
        <c:lblAlgn val="ctr"/>
        <c:lblOffset val="100"/>
        <c:noMultiLvlLbl val="0"/>
      </c:catAx>
      <c:valAx>
        <c:axId val="136084864"/>
        <c:scaling>
          <c:orientation val="minMax"/>
          <c:max val="12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8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26738799569185"/>
          <c:y val="0.86388157668556442"/>
          <c:w val="0.6028128458001053"/>
          <c:h val="4.4611519741302057E-2"/>
        </c:manualLayout>
      </c:layout>
      <c:overlay val="0"/>
      <c:txPr>
        <a:bodyPr/>
        <a:lstStyle/>
        <a:p>
          <a:pPr>
            <a:defRPr sz="10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63376719168248E-2"/>
          <c:y val="4.4361090842758119E-2"/>
          <c:w val="0.9824366232808317"/>
          <c:h val="0.69171967665849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B853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62-9047-9D4A-F29AC3B71A0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62-9047-9D4A-F29AC3B71A0F}"/>
              </c:ext>
            </c:extLst>
          </c:dPt>
          <c:dPt>
            <c:idx val="2"/>
            <c:invertIfNegative val="0"/>
            <c:bubble3D val="0"/>
            <c:spPr>
              <a:solidFill>
                <a:srgbClr val="3B853B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62-9047-9D4A-F29AC3B71A0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C62-9047-9D4A-F29AC3B71A0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C62-9047-9D4A-F29AC3B71A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4FAF4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транспортировка и хранение</c:v>
                </c:pt>
                <c:pt idx="3">
                  <c:v>обеспечение электрической энергией,газом и паром;кондиционирование воздуха</c:v>
                </c:pt>
                <c:pt idx="4">
                  <c:v>деятельность профессиональная,научная и техническая</c:v>
                </c:pt>
                <c:pt idx="5">
                  <c:v>деятельность по операциям с недвижимым имуществом</c:v>
                </c:pt>
                <c:pt idx="6">
                  <c:v>деятельность в области информации и связи</c:v>
                </c:pt>
                <c:pt idx="7">
                  <c:v>сельское, лесное хозяйство, охота, рыболовство и рыбоводство</c:v>
                </c:pt>
                <c:pt idx="8">
                  <c:v>торговля оптовая и розничная; ремонт автотранспортных средств и мотоциклов</c:v>
                </c:pt>
                <c:pt idx="9">
                  <c:v>строительство</c:v>
                </c:pt>
                <c:pt idx="10">
                  <c:v>водоснабжение;водоотведение, организация сбора и утилизации отходов, деятельность по ликвидации загрязнений</c:v>
                </c:pt>
                <c:pt idx="11">
                  <c:v>образование</c:v>
                </c:pt>
                <c:pt idx="12">
                  <c:v>деятельность в области здравоохранения и социальных услуг</c:v>
                </c:pt>
                <c:pt idx="13">
                  <c:v>государственное управление  и обеспечение военной безопасности; социальное обеспечение</c:v>
                </c:pt>
                <c:pt idx="14">
                  <c:v>деятельность гостиниц и предприятий общественного питания</c:v>
                </c:pt>
                <c:pt idx="15">
                  <c:v>деятельность в области культуры, спорта, организации досуга и развлечений</c:v>
                </c:pt>
                <c:pt idx="16">
                  <c:v>деятельность финансовая и страховая</c:v>
                </c:pt>
                <c:pt idx="17">
                  <c:v>деятельность административная и сопутствующие дополнительные услуги</c:v>
                </c:pt>
              </c:strCache>
            </c:strRef>
          </c:cat>
          <c:val>
            <c:numRef>
              <c:f>Лист1!$B$2:$B$19</c:f>
              <c:numCache>
                <c:formatCode>0.0</c:formatCode>
                <c:ptCount val="18"/>
                <c:pt idx="0">
                  <c:v>25.818000000000001</c:v>
                </c:pt>
                <c:pt idx="1">
                  <c:v>23.03</c:v>
                </c:pt>
                <c:pt idx="2">
                  <c:v>16.408999999999999</c:v>
                </c:pt>
                <c:pt idx="3">
                  <c:v>4.1769999999999996</c:v>
                </c:pt>
                <c:pt idx="4">
                  <c:v>1.359</c:v>
                </c:pt>
                <c:pt idx="5">
                  <c:v>1.3540000000000001</c:v>
                </c:pt>
                <c:pt idx="6">
                  <c:v>1.2290000000000001</c:v>
                </c:pt>
                <c:pt idx="7">
                  <c:v>1.2230000000000001</c:v>
                </c:pt>
                <c:pt idx="8">
                  <c:v>1.2030000000000001</c:v>
                </c:pt>
                <c:pt idx="9">
                  <c:v>0.82499999999999996</c:v>
                </c:pt>
                <c:pt idx="10">
                  <c:v>0.63100000000000001</c:v>
                </c:pt>
                <c:pt idx="11">
                  <c:v>0.57099999999999995</c:v>
                </c:pt>
                <c:pt idx="12">
                  <c:v>0.52500000000000002</c:v>
                </c:pt>
                <c:pt idx="13">
                  <c:v>0.34</c:v>
                </c:pt>
                <c:pt idx="14">
                  <c:v>0.32800000000000001</c:v>
                </c:pt>
                <c:pt idx="15">
                  <c:v>0.28100000000000003</c:v>
                </c:pt>
                <c:pt idx="16">
                  <c:v>0.20899999999999999</c:v>
                </c:pt>
                <c:pt idx="17">
                  <c:v>0.104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C-AA4A-BE42-A7091C07C0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61"/>
        <c:axId val="136551040"/>
        <c:axId val="136554368"/>
      </c:barChart>
      <c:catAx>
        <c:axId val="136551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4368"/>
        <c:crosses val="autoZero"/>
        <c:auto val="1"/>
        <c:lblAlgn val="ctr"/>
        <c:lblOffset val="100"/>
        <c:noMultiLvlLbl val="0"/>
      </c:catAx>
      <c:valAx>
        <c:axId val="136554368"/>
        <c:scaling>
          <c:orientation val="minMax"/>
          <c:max val="3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551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64348342185372E-2"/>
          <c:y val="0.33608615174957041"/>
          <c:w val="0.98135145136371038"/>
          <c:h val="0.22148108870696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Январь-март 2021 г. к январю-марту 2021г.</c:v>
                </c:pt>
              </c:strCache>
            </c:strRef>
          </c:tx>
          <c:spPr>
            <a:gradFill>
              <a:gsLst>
                <a:gs pos="99000">
                  <a:srgbClr val="767171"/>
                </a:gs>
                <a:gs pos="0">
                  <a:srgbClr val="D0CECE">
                    <a:lumMod val="90000"/>
                  </a:srgb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772-42C6-9494-6B98471F6FD6}"/>
                </c:ext>
              </c:extLst>
            </c:dLbl>
            <c:dLbl>
              <c:idx val="1"/>
              <c:layout>
                <c:manualLayout>
                  <c:x val="-1.613973238161371E-2"/>
                  <c:y val="2.071488074370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1A2-4DFB-B08F-7AB575304800}"/>
                </c:ext>
              </c:extLst>
            </c:dLbl>
            <c:dLbl>
              <c:idx val="2"/>
              <c:layout>
                <c:manualLayout>
                  <c:x val="-1.1952218821653468E-2"/>
                  <c:y val="4.17261588271491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0BA-4ED9-8E3D-78D1A0F0E311}"/>
                </c:ext>
              </c:extLst>
            </c:dLbl>
            <c:dLbl>
              <c:idx val="3"/>
              <c:layout>
                <c:manualLayout>
                  <c:x val="-3.9341744850072725E-3"/>
                  <c:y val="-9.879911324502559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0BA-4ED9-8E3D-78D1A0F0E311}"/>
                </c:ext>
              </c:extLst>
            </c:dLbl>
            <c:dLbl>
              <c:idx val="4"/>
              <c:layout>
                <c:manualLayout>
                  <c:x val="-9.4460853782357621E-3"/>
                  <c:y val="-4.1925403705526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0BA-4ED9-8E3D-78D1A0F0E311}"/>
                </c:ext>
              </c:extLst>
            </c:dLbl>
            <c:dLbl>
              <c:idx val="5"/>
              <c:layout>
                <c:manualLayout>
                  <c:x val="-1.4743894528293633E-2"/>
                  <c:y val="-2.469977831125639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0BA-4ED9-8E3D-78D1A0F0E311}"/>
                </c:ext>
              </c:extLst>
            </c:dLbl>
            <c:dLbl>
              <c:idx val="6"/>
              <c:layout>
                <c:manualLayout>
                  <c:x val="-1.1309473958171905E-2"/>
                  <c:y val="4.18233112885075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0BA-4ED9-8E3D-78D1A0F0E311}"/>
                </c:ext>
              </c:extLst>
            </c:dLbl>
            <c:dLbl>
              <c:idx val="7"/>
              <c:layout>
                <c:manualLayout>
                  <c:x val="-3.8627339649555084E-3"/>
                  <c:y val="6.2885635580458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0BA-4ED9-8E3D-78D1A0F0E311}"/>
                </c:ext>
              </c:extLst>
            </c:dLbl>
            <c:dLbl>
              <c:idx val="8"/>
              <c:layout>
                <c:manualLayout>
                  <c:x val="-1.4958106179956692E-2"/>
                  <c:y val="4.19237570536391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0BA-4ED9-8E3D-78D1A0F0E311}"/>
                </c:ext>
              </c:extLst>
            </c:dLbl>
            <c:dLbl>
              <c:idx val="9"/>
              <c:layout>
                <c:manualLayout>
                  <c:x val="-1.7606900846493276E-2"/>
                  <c:y val="-2.11100771966871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E0BA-4ED9-8E3D-78D1A0F0E311}"/>
                </c:ext>
              </c:extLst>
            </c:dLbl>
            <c:dLbl>
              <c:idx val="10"/>
              <c:layout>
                <c:manualLayout>
                  <c:x val="-5.8689737741209908E-3"/>
                  <c:y val="-4.1924008278506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753-4869-9074-04DC773A288B}"/>
                </c:ext>
              </c:extLst>
            </c:dLbl>
            <c:dLbl>
              <c:idx val="11"/>
              <c:layout>
                <c:manualLayout>
                  <c:x val="-1.2562540679880847E-2"/>
                  <c:y val="-7.667820376423621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50D-4AAE-961B-AF4B6E749599}"/>
                </c:ext>
              </c:extLst>
            </c:dLbl>
            <c:dLbl>
              <c:idx val="12"/>
              <c:layout>
                <c:manualLayout>
                  <c:x val="-9.770864973240579E-3"/>
                  <c:y val="2.09124789701970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0D-4AAE-961B-AF4B6E749599}"/>
                </c:ext>
              </c:extLst>
            </c:dLbl>
            <c:dLbl>
              <c:idx val="13"/>
              <c:layout>
                <c:manualLayout>
                  <c:x val="-1.2562540679880744E-2"/>
                  <c:y val="8.3649915880788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0D-4AAE-961B-AF4B6E749599}"/>
                </c:ext>
              </c:extLst>
            </c:dLbl>
            <c:dLbl>
              <c:idx val="14"/>
              <c:layout>
                <c:manualLayout>
                  <c:x val="-1.11667028265606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0D-4AAE-961B-AF4B6E749599}"/>
                </c:ext>
              </c:extLst>
            </c:dLbl>
            <c:dLbl>
              <c:idx val="16"/>
              <c:layout>
                <c:manualLayout>
                  <c:x val="-9.7708649732407837E-3"/>
                  <c:y val="2.09124789701970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50D-4AAE-961B-AF4B6E749599}"/>
                </c:ext>
              </c:extLst>
            </c:dLbl>
            <c:dLbl>
              <c:idx val="17"/>
              <c:layout>
                <c:manualLayout>
                  <c:x val="-8.3750271199204973E-3"/>
                  <c:y val="-4.18249579403949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50D-4AAE-961B-AF4B6E74959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Столбец1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транспортировка и хранение</c:v>
                </c:pt>
                <c:pt idx="4">
                  <c:v>обеспечение электрической энергией,газом и паром;кондиционирование воздуха</c:v>
                </c:pt>
                <c:pt idx="5">
                  <c:v>деятельность профессиональная,научная и техническая</c:v>
                </c:pt>
                <c:pt idx="6">
                  <c:v>деятельность по операциям с недвижимым имуществом</c:v>
                </c:pt>
                <c:pt idx="7">
                  <c:v>деятельность в области информации и связи</c:v>
                </c:pt>
                <c:pt idx="8">
                  <c:v>сельское, лесное хозяйство, охота, рыболовство и рыбоводство</c:v>
                </c:pt>
                <c:pt idx="9">
                  <c:v>торговля оптовая и розничная; ремонт автотранспортных средств и мотоциклов</c:v>
                </c:pt>
                <c:pt idx="10">
                  <c:v>строительство</c:v>
                </c:pt>
                <c:pt idx="11">
                  <c:v>водоснабжение;водоотведение, организация сбора и утилизации отходов, деятельность по ликвидации загрязнений</c:v>
                </c:pt>
                <c:pt idx="12">
                  <c:v>образование</c:v>
                </c:pt>
                <c:pt idx="13">
                  <c:v>деятельность в области здравоохранения и социальных услуг</c:v>
                </c:pt>
                <c:pt idx="14">
                  <c:v>государственное управление  и обеспечение военной безопасности; социальное обеспечение</c:v>
                </c:pt>
                <c:pt idx="15">
                  <c:v>деятельность гостиниц и предприятий общественного питания</c:v>
                </c:pt>
                <c:pt idx="16">
                  <c:v>деятельность в области культуры, спорта, организации досуга и развлечений</c:v>
                </c:pt>
                <c:pt idx="17">
                  <c:v>деятельность финансовая и страховая</c:v>
                </c:pt>
                <c:pt idx="18">
                  <c:v>деятельность административная и сопутствующие дополнительные услуги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0</c:v>
                </c:pt>
                <c:pt idx="1">
                  <c:v>74.2</c:v>
                </c:pt>
                <c:pt idx="2">
                  <c:v>79.3</c:v>
                </c:pt>
                <c:pt idx="3">
                  <c:v>446</c:v>
                </c:pt>
                <c:pt idx="4">
                  <c:v>98.8</c:v>
                </c:pt>
                <c:pt idx="5">
                  <c:v>67.599999999999994</c:v>
                </c:pt>
                <c:pt idx="6">
                  <c:v>83.1</c:v>
                </c:pt>
                <c:pt idx="7" formatCode="General">
                  <c:v>120.7</c:v>
                </c:pt>
                <c:pt idx="8">
                  <c:v>93.2</c:v>
                </c:pt>
                <c:pt idx="9" formatCode="General">
                  <c:v>168.2</c:v>
                </c:pt>
                <c:pt idx="10">
                  <c:v>370.1</c:v>
                </c:pt>
                <c:pt idx="11">
                  <c:v>7.7</c:v>
                </c:pt>
                <c:pt idx="12">
                  <c:v>26.1</c:v>
                </c:pt>
                <c:pt idx="13">
                  <c:v>46.9</c:v>
                </c:pt>
                <c:pt idx="14">
                  <c:v>60.8</c:v>
                </c:pt>
                <c:pt idx="15">
                  <c:v>292.39999999999998</c:v>
                </c:pt>
                <c:pt idx="16">
                  <c:v>19.899999999999999</c:v>
                </c:pt>
                <c:pt idx="17">
                  <c:v>44.3</c:v>
                </c:pt>
                <c:pt idx="18">
                  <c:v>89.2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A63-EF42-A363-B9D42603C9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Январь-март 2022 г. к январю-марту 2021 г.</c:v>
                </c:pt>
              </c:strCache>
            </c:strRef>
          </c:tx>
          <c:spPr>
            <a:gradFill flip="none" rotWithShape="1">
              <a:gsLst>
                <a:gs pos="99000">
                  <a:srgbClr val="3B853B"/>
                </a:gs>
                <a:gs pos="0">
                  <a:srgbClr val="4DAB4D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A63-EF42-A363-B9D42603C91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5A63-EF42-A363-B9D42603C91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5A63-EF42-A363-B9D42603C91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5A63-EF42-A363-B9D42603C91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A63-EF42-A363-B9D42603C91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5A63-EF42-A363-B9D42603C91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5A63-EF42-A363-B9D42603C91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5A63-EF42-A363-B9D42603C91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5A63-EF42-A363-B9D42603C91F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5A63-EF42-A363-B9D42603C91F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5A63-EF42-A363-B9D42603C91F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5A63-EF42-A363-B9D42603C91F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63-EF42-A363-B9D42603C91F}"/>
                </c:ext>
              </c:extLst>
            </c:dLbl>
            <c:dLbl>
              <c:idx val="1"/>
              <c:layout>
                <c:manualLayout>
                  <c:x val="-2.7202351865883503E-3"/>
                  <c:y val="-2.1060677640064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5A63-EF42-A363-B9D42603C91F}"/>
                </c:ext>
              </c:extLst>
            </c:dLbl>
            <c:dLbl>
              <c:idx val="2"/>
              <c:layout>
                <c:manualLayout>
                  <c:x val="5.8690035849952044E-3"/>
                  <c:y val="4.19237570536391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5A63-EF42-A363-B9D42603C91F}"/>
                </c:ext>
              </c:extLst>
            </c:dLbl>
            <c:dLbl>
              <c:idx val="3"/>
              <c:layout>
                <c:manualLayout>
                  <c:x val="1.3886938013148987E-2"/>
                  <c:y val="4.19237570536391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5A63-EF42-A363-B9D42603C91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5A63-EF42-A363-B9D42603C91F}"/>
                </c:ext>
              </c:extLst>
            </c:dLbl>
            <c:dLbl>
              <c:idx val="5"/>
              <c:layout>
                <c:manualLayout>
                  <c:x val="-2.7916757066401656E-3"/>
                  <c:y val="-3.984897567549365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50D-4AAE-961B-AF4B6E749599}"/>
                </c:ext>
              </c:extLst>
            </c:dLbl>
            <c:dLbl>
              <c:idx val="6"/>
              <c:layout>
                <c:manualLayout>
                  <c:x val="1.0710582583152918E-3"/>
                  <c:y val="-2.09618785268195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5A63-EF42-A363-B9D42603C91F}"/>
                </c:ext>
              </c:extLst>
            </c:dLbl>
            <c:dLbl>
              <c:idx val="7"/>
              <c:layout>
                <c:manualLayout>
                  <c:x val="7.0506297866522287E-3"/>
                  <c:y val="4.1824957940394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5A63-EF42-A363-B9D42603C91F}"/>
                </c:ext>
              </c:extLst>
            </c:dLbl>
            <c:dLbl>
              <c:idx val="8"/>
              <c:layout>
                <c:manualLayout>
                  <c:x val="1.4277113161119192E-4"/>
                  <c:y val="-2.09618785268195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5A63-EF42-A363-B9D42603C91F}"/>
                </c:ext>
              </c:extLst>
            </c:dLbl>
            <c:dLbl>
              <c:idx val="9"/>
              <c:layout>
                <c:manualLayout>
                  <c:x val="2.93437135608069E-3"/>
                  <c:y val="2.0962004139253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5A63-EF42-A363-B9D42603C91F}"/>
                </c:ext>
              </c:extLst>
            </c:dLbl>
            <c:dLbl>
              <c:idx val="10"/>
              <c:layout>
                <c:manualLayout>
                  <c:x val="9.44608537823568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5A63-EF42-A363-B9D42603C91F}"/>
                </c:ext>
              </c:extLst>
            </c:dLbl>
            <c:dLbl>
              <c:idx val="11"/>
              <c:layout>
                <c:manualLayout>
                  <c:x val="-6.1936732715076083E-3"/>
                  <c:y val="8.37981145506558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50D-4AAE-961B-AF4B6E749599}"/>
                </c:ext>
              </c:extLst>
            </c:dLbl>
            <c:dLbl>
              <c:idx val="15"/>
              <c:layout>
                <c:manualLayout>
                  <c:x val="1.395837853320093E-2"/>
                  <c:y val="8.3649915880787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50D-4AAE-961B-AF4B6E749599}"/>
                </c:ext>
              </c:extLst>
            </c:dLbl>
            <c:dLbl>
              <c:idx val="18"/>
              <c:layout>
                <c:manualLayout>
                  <c:x val="9.7708649732405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50D-4AAE-961B-AF4B6E74959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DAB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Столбец1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транспортировка и хранение</c:v>
                </c:pt>
                <c:pt idx="4">
                  <c:v>обеспечение электрической энергией,газом и паром;кондиционирование воздуха</c:v>
                </c:pt>
                <c:pt idx="5">
                  <c:v>деятельность профессиональная,научная и техническая</c:v>
                </c:pt>
                <c:pt idx="6">
                  <c:v>деятельность по операциям с недвижимым имуществом</c:v>
                </c:pt>
                <c:pt idx="7">
                  <c:v>деятельность в области информации и связи</c:v>
                </c:pt>
                <c:pt idx="8">
                  <c:v>сельское, лесное хозяйство, охота, рыболовство и рыбоводство</c:v>
                </c:pt>
                <c:pt idx="9">
                  <c:v>торговля оптовая и розничная; ремонт автотранспортных средств и мотоциклов</c:v>
                </c:pt>
                <c:pt idx="10">
                  <c:v>строительство</c:v>
                </c:pt>
                <c:pt idx="11">
                  <c:v>водоснабжение;водоотведение, организация сбора и утилизации отходов, деятельность по ликвидации загрязнений</c:v>
                </c:pt>
                <c:pt idx="12">
                  <c:v>образование</c:v>
                </c:pt>
                <c:pt idx="13">
                  <c:v>деятельность в области здравоохранения и социальных услуг</c:v>
                </c:pt>
                <c:pt idx="14">
                  <c:v>государственное управление  и обеспечение военной безопасности; социальное обеспечение</c:v>
                </c:pt>
                <c:pt idx="15">
                  <c:v>деятельность гостиниц и предприятий общественного питания</c:v>
                </c:pt>
                <c:pt idx="16">
                  <c:v>деятельность в области культуры, спорта, организации досуга и развлечений</c:v>
                </c:pt>
                <c:pt idx="17">
                  <c:v>деятельность финансовая и страховая</c:v>
                </c:pt>
                <c:pt idx="18">
                  <c:v>деятельность административная и сопутствующие дополнительные услуги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0</c:v>
                </c:pt>
                <c:pt idx="1">
                  <c:v>121.4</c:v>
                </c:pt>
                <c:pt idx="2">
                  <c:v>159.19999999999999</c:v>
                </c:pt>
                <c:pt idx="3">
                  <c:v>80.400000000000006</c:v>
                </c:pt>
                <c:pt idx="4">
                  <c:v>177</c:v>
                </c:pt>
                <c:pt idx="5">
                  <c:v>141.9</c:v>
                </c:pt>
                <c:pt idx="6">
                  <c:v>369.8</c:v>
                </c:pt>
                <c:pt idx="7">
                  <c:v>82.9</c:v>
                </c:pt>
                <c:pt idx="8">
                  <c:v>135.6</c:v>
                </c:pt>
                <c:pt idx="9">
                  <c:v>305</c:v>
                </c:pt>
                <c:pt idx="10">
                  <c:v>139.69999999999999</c:v>
                </c:pt>
                <c:pt idx="11">
                  <c:v>1210.7</c:v>
                </c:pt>
                <c:pt idx="12">
                  <c:v>314.89999999999998</c:v>
                </c:pt>
                <c:pt idx="13">
                  <c:v>88.3</c:v>
                </c:pt>
                <c:pt idx="14">
                  <c:v>128.1</c:v>
                </c:pt>
                <c:pt idx="15">
                  <c:v>133.69999999999999</c:v>
                </c:pt>
                <c:pt idx="16">
                  <c:v>359.5</c:v>
                </c:pt>
                <c:pt idx="17">
                  <c:v>176</c:v>
                </c:pt>
                <c:pt idx="18">
                  <c:v>69.900000000000006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5A63-EF42-A363-B9D42603C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1"/>
        <c:axId val="136431104"/>
        <c:axId val="136432640"/>
      </c:barChart>
      <c:catAx>
        <c:axId val="136431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432640"/>
        <c:crosses val="autoZero"/>
        <c:auto val="1"/>
        <c:lblAlgn val="ctr"/>
        <c:lblOffset val="100"/>
        <c:noMultiLvlLbl val="0"/>
      </c:catAx>
      <c:valAx>
        <c:axId val="136432640"/>
        <c:scaling>
          <c:orientation val="minMax"/>
          <c:max val="122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43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</a:t>
            </a:r>
            <a:r>
              <a:rPr lang="ru-RU" sz="1400" baseline="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основной капитал в расчете на 1 жителя, </a:t>
            </a:r>
          </a:p>
          <a:p>
            <a:pPr>
              <a:defRPr/>
            </a:pPr>
            <a:r>
              <a:rPr lang="ru-RU" sz="1400" baseline="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endParaRPr lang="ru-RU" sz="14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86588689264219"/>
          <c:y val="8.51401624006053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780026939094366E-2"/>
          <c:y val="0.10697097327255543"/>
          <c:w val="0.9264698842608623"/>
          <c:h val="0.57223849696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28358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283583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Лист1!$A$2:$A$43</c:f>
              <c:strCache>
                <c:ptCount val="42"/>
                <c:pt idx="0">
                  <c:v>Катангский район</c:v>
                </c:pt>
                <c:pt idx="1">
                  <c:v>  Усть-Кутское МО</c:v>
                </c:pt>
                <c:pt idx="2">
                  <c:v>  МО города Бодайбо и района</c:v>
                </c:pt>
                <c:pt idx="3">
                  <c:v>  Тайшетский район</c:v>
                </c:pt>
                <c:pt idx="4">
                  <c:v>  г. Усть-Илимск</c:v>
                </c:pt>
                <c:pt idx="5">
                  <c:v>г. Иркутск</c:v>
                </c:pt>
                <c:pt idx="6">
                  <c:v>  Жигаловский район</c:v>
                </c:pt>
                <c:pt idx="7">
                  <c:v>  Усть-Илимский район</c:v>
                </c:pt>
                <c:pt idx="8">
                  <c:v>  Казачинско-Ленский район</c:v>
                </c:pt>
                <c:pt idx="9">
                  <c:v>Киренский район</c:v>
                </c:pt>
                <c:pt idx="10">
                  <c:v>Шелеховский район</c:v>
                </c:pt>
                <c:pt idx="11">
                  <c:v>Тулунский район</c:v>
                </c:pt>
                <c:pt idx="12">
                  <c:v>МО города Братска</c:v>
                </c:pt>
                <c:pt idx="13">
                  <c:v>Нижнеилимский район</c:v>
                </c:pt>
                <c:pt idx="14">
                  <c:v>Нукутский район</c:v>
                </c:pt>
                <c:pt idx="15">
                  <c:v>Ангарский городской округ</c:v>
                </c:pt>
                <c:pt idx="16">
                  <c:v>г. Тулун</c:v>
                </c:pt>
                <c:pt idx="17">
                  <c:v>Черемховское районное МО</c:v>
                </c:pt>
                <c:pt idx="18">
                  <c:v>Нижнеудинский район </c:v>
                </c:pt>
                <c:pt idx="19">
                  <c:v>Усольское районное МО</c:v>
                </c:pt>
                <c:pt idx="20">
                  <c:v>Эхирит-Булагатский</c:v>
                </c:pt>
                <c:pt idx="21">
                  <c:v>МО Мамско-Чуйского района</c:v>
                </c:pt>
                <c:pt idx="22">
                  <c:v>Братский район</c:v>
                </c:pt>
                <c:pt idx="23">
                  <c:v>г. Саянск</c:v>
                </c:pt>
                <c:pt idx="24">
                  <c:v>г. Черемхово </c:v>
                </c:pt>
                <c:pt idx="25">
                  <c:v>Иркутское районное МО</c:v>
                </c:pt>
                <c:pt idx="26">
                  <c:v>Балаганский</c:v>
                </c:pt>
                <c:pt idx="27">
                  <c:v>Зиминское городское МО</c:v>
                </c:pt>
                <c:pt idx="28">
                  <c:v>Чунское районное МО</c:v>
                </c:pt>
                <c:pt idx="29">
                  <c:v>Слюдянский район</c:v>
                </c:pt>
                <c:pt idx="30">
                  <c:v>Зиминский район</c:v>
                </c:pt>
                <c:pt idx="31">
                  <c:v>МО г. Усолье-Сибирское</c:v>
                </c:pt>
                <c:pt idx="32">
                  <c:v>Куйтунский район</c:v>
                </c:pt>
                <c:pt idx="33">
                  <c:v>Качугский район</c:v>
                </c:pt>
                <c:pt idx="34">
                  <c:v>Баяндаевский</c:v>
                </c:pt>
                <c:pt idx="35">
                  <c:v>Заларинский</c:v>
                </c:pt>
                <c:pt idx="36">
                  <c:v>Усть-Удинский</c:v>
                </c:pt>
                <c:pt idx="37">
                  <c:v>г. Свирск</c:v>
                </c:pt>
                <c:pt idx="38">
                  <c:v>Боханский район</c:v>
                </c:pt>
                <c:pt idx="39">
                  <c:v>Ольхонский</c:v>
                </c:pt>
                <c:pt idx="40">
                  <c:v>Осинский район</c:v>
                </c:pt>
                <c:pt idx="41">
                  <c:v>  Аларский район</c:v>
                </c:pt>
              </c:strCache>
            </c:strRef>
          </c:cat>
          <c:val>
            <c:numRef>
              <c:f>Лист1!$B$2:$B$43</c:f>
              <c:numCache>
                <c:formatCode>0.0</c:formatCode>
                <c:ptCount val="42"/>
                <c:pt idx="0">
                  <c:v>2207.3000000000002</c:v>
                </c:pt>
                <c:pt idx="1">
                  <c:v>401.2</c:v>
                </c:pt>
                <c:pt idx="2">
                  <c:v>196.6</c:v>
                </c:pt>
                <c:pt idx="3">
                  <c:v>106</c:v>
                </c:pt>
                <c:pt idx="4">
                  <c:v>52.1</c:v>
                </c:pt>
                <c:pt idx="5">
                  <c:v>43.2</c:v>
                </c:pt>
                <c:pt idx="6">
                  <c:v>35.1</c:v>
                </c:pt>
                <c:pt idx="7">
                  <c:v>28.6</c:v>
                </c:pt>
                <c:pt idx="8">
                  <c:v>27.5</c:v>
                </c:pt>
                <c:pt idx="9">
                  <c:v>22.2</c:v>
                </c:pt>
                <c:pt idx="10">
                  <c:v>19.2</c:v>
                </c:pt>
                <c:pt idx="11">
                  <c:v>18.3</c:v>
                </c:pt>
                <c:pt idx="12">
                  <c:v>16.600000000000001</c:v>
                </c:pt>
                <c:pt idx="13">
                  <c:v>12.5</c:v>
                </c:pt>
                <c:pt idx="14">
                  <c:v>9.4</c:v>
                </c:pt>
                <c:pt idx="15">
                  <c:v>8.3000000000000007</c:v>
                </c:pt>
                <c:pt idx="16">
                  <c:v>6.6</c:v>
                </c:pt>
                <c:pt idx="17">
                  <c:v>6.5</c:v>
                </c:pt>
                <c:pt idx="18">
                  <c:v>6.5</c:v>
                </c:pt>
                <c:pt idx="19">
                  <c:v>6.2</c:v>
                </c:pt>
                <c:pt idx="20">
                  <c:v>4.9000000000000004</c:v>
                </c:pt>
                <c:pt idx="21">
                  <c:v>4.9000000000000004</c:v>
                </c:pt>
                <c:pt idx="22" formatCode="General">
                  <c:v>4.2</c:v>
                </c:pt>
                <c:pt idx="23">
                  <c:v>3.6</c:v>
                </c:pt>
                <c:pt idx="24" formatCode="General">
                  <c:v>3.4</c:v>
                </c:pt>
                <c:pt idx="25">
                  <c:v>3.2</c:v>
                </c:pt>
                <c:pt idx="26">
                  <c:v>2.9</c:v>
                </c:pt>
                <c:pt idx="27">
                  <c:v>2.7</c:v>
                </c:pt>
                <c:pt idx="28">
                  <c:v>2.6</c:v>
                </c:pt>
                <c:pt idx="29" formatCode="General">
                  <c:v>2.5</c:v>
                </c:pt>
                <c:pt idx="30">
                  <c:v>2.2999999999999998</c:v>
                </c:pt>
                <c:pt idx="31">
                  <c:v>2</c:v>
                </c:pt>
                <c:pt idx="32">
                  <c:v>1.5</c:v>
                </c:pt>
                <c:pt idx="33">
                  <c:v>1.4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0.8</c:v>
                </c:pt>
                <c:pt idx="38">
                  <c:v>0.6</c:v>
                </c:pt>
                <c:pt idx="39">
                  <c:v>0.5</c:v>
                </c:pt>
                <c:pt idx="40">
                  <c:v>0.5</c:v>
                </c:pt>
                <c:pt idx="4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02-4857-B574-949A9963CF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3002A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900" b="1">
                    <a:solidFill>
                      <a:srgbClr val="E3002A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Лист1!$A$2:$A$43</c:f>
              <c:strCache>
                <c:ptCount val="42"/>
                <c:pt idx="0">
                  <c:v>Катангский район</c:v>
                </c:pt>
                <c:pt idx="1">
                  <c:v>  Усть-Кутское МО</c:v>
                </c:pt>
                <c:pt idx="2">
                  <c:v>  МО города Бодайбо и района</c:v>
                </c:pt>
                <c:pt idx="3">
                  <c:v>  Тайшетский район</c:v>
                </c:pt>
                <c:pt idx="4">
                  <c:v>  г. Усть-Илимск</c:v>
                </c:pt>
                <c:pt idx="5">
                  <c:v>г. Иркутск</c:v>
                </c:pt>
                <c:pt idx="6">
                  <c:v>  Жигаловский район</c:v>
                </c:pt>
                <c:pt idx="7">
                  <c:v>  Усть-Илимский район</c:v>
                </c:pt>
                <c:pt idx="8">
                  <c:v>  Казачинско-Ленский район</c:v>
                </c:pt>
                <c:pt idx="9">
                  <c:v>Киренский район</c:v>
                </c:pt>
                <c:pt idx="10">
                  <c:v>Шелеховский район</c:v>
                </c:pt>
                <c:pt idx="11">
                  <c:v>Тулунский район</c:v>
                </c:pt>
                <c:pt idx="12">
                  <c:v>МО города Братска</c:v>
                </c:pt>
                <c:pt idx="13">
                  <c:v>Нижнеилимский район</c:v>
                </c:pt>
                <c:pt idx="14">
                  <c:v>Нукутский район</c:v>
                </c:pt>
                <c:pt idx="15">
                  <c:v>Ангарский городской округ</c:v>
                </c:pt>
                <c:pt idx="16">
                  <c:v>г. Тулун</c:v>
                </c:pt>
                <c:pt idx="17">
                  <c:v>Черемховское районное МО</c:v>
                </c:pt>
                <c:pt idx="18">
                  <c:v>Нижнеудинский район </c:v>
                </c:pt>
                <c:pt idx="19">
                  <c:v>Усольское районное МО</c:v>
                </c:pt>
                <c:pt idx="20">
                  <c:v>Эхирит-Булагатский</c:v>
                </c:pt>
                <c:pt idx="21">
                  <c:v>МО Мамско-Чуйского района</c:v>
                </c:pt>
                <c:pt idx="22">
                  <c:v>Братский район</c:v>
                </c:pt>
                <c:pt idx="23">
                  <c:v>г. Саянск</c:v>
                </c:pt>
                <c:pt idx="24">
                  <c:v>г. Черемхово </c:v>
                </c:pt>
                <c:pt idx="25">
                  <c:v>Иркутское районное МО</c:v>
                </c:pt>
                <c:pt idx="26">
                  <c:v>Балаганский</c:v>
                </c:pt>
                <c:pt idx="27">
                  <c:v>Зиминское городское МО</c:v>
                </c:pt>
                <c:pt idx="28">
                  <c:v>Чунское районное МО</c:v>
                </c:pt>
                <c:pt idx="29">
                  <c:v>Слюдянский район</c:v>
                </c:pt>
                <c:pt idx="30">
                  <c:v>Зиминский район</c:v>
                </c:pt>
                <c:pt idx="31">
                  <c:v>МО г. Усолье-Сибирское</c:v>
                </c:pt>
                <c:pt idx="32">
                  <c:v>Куйтунский район</c:v>
                </c:pt>
                <c:pt idx="33">
                  <c:v>Качугский район</c:v>
                </c:pt>
                <c:pt idx="34">
                  <c:v>Баяндаевский</c:v>
                </c:pt>
                <c:pt idx="35">
                  <c:v>Заларинский</c:v>
                </c:pt>
                <c:pt idx="36">
                  <c:v>Усть-Удинский</c:v>
                </c:pt>
                <c:pt idx="37">
                  <c:v>г. Свирск</c:v>
                </c:pt>
                <c:pt idx="38">
                  <c:v>Боханский район</c:v>
                </c:pt>
                <c:pt idx="39">
                  <c:v>Ольхонский</c:v>
                </c:pt>
                <c:pt idx="40">
                  <c:v>Осинский район</c:v>
                </c:pt>
                <c:pt idx="41">
                  <c:v>  Аларский район</c:v>
                </c:pt>
              </c:strCache>
            </c:strRef>
          </c:cat>
          <c:val>
            <c:numRef>
              <c:f>Лист1!$C$2:$C$43</c:f>
              <c:numCache>
                <c:formatCode>General</c:formatCode>
                <c:ptCount val="4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02-4857-B574-949A9963C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39"/>
        <c:axId val="137086848"/>
        <c:axId val="137088384"/>
      </c:barChart>
      <c:catAx>
        <c:axId val="13708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7088384"/>
        <c:crosses val="autoZero"/>
        <c:auto val="1"/>
        <c:lblAlgn val="ctr"/>
        <c:lblOffset val="100"/>
        <c:noMultiLvlLbl val="0"/>
      </c:catAx>
      <c:valAx>
        <c:axId val="137088384"/>
        <c:scaling>
          <c:orientation val="minMax"/>
          <c:max val="2500"/>
          <c:min val="-10"/>
        </c:scaling>
        <c:delete val="0"/>
        <c:axPos val="l"/>
        <c:numFmt formatCode="0.0" sourceLinked="1"/>
        <c:majorTickMark val="out"/>
        <c:minorTickMark val="none"/>
        <c:tickLblPos val="none"/>
        <c:crossAx val="13708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13" Type="http://schemas.openxmlformats.org/officeDocument/2006/relationships/image" Target="../media/image16.svg"/><Relationship Id="rId34" Type="http://schemas.openxmlformats.org/officeDocument/2006/relationships/image" Target="../media/image26.svg"/><Relationship Id="rId17" Type="http://schemas.openxmlformats.org/officeDocument/2006/relationships/image" Target="../media/image228.svg"/><Relationship Id="rId25" Type="http://schemas.openxmlformats.org/officeDocument/2006/relationships/image" Target="../media/image14.png"/><Relationship Id="rId33" Type="http://schemas.openxmlformats.org/officeDocument/2006/relationships/image" Target="../media/image17.png"/><Relationship Id="rId1" Type="http://schemas.openxmlformats.org/officeDocument/2006/relationships/image" Target="../media/image11.png"/><Relationship Id="rId24" Type="http://schemas.openxmlformats.org/officeDocument/2006/relationships/image" Target="../media/image13.png"/><Relationship Id="rId32" Type="http://schemas.openxmlformats.org/officeDocument/2006/relationships/image" Target="../media/image10.svg"/><Relationship Id="rId23" Type="http://schemas.openxmlformats.org/officeDocument/2006/relationships/image" Target="../media/image12.png"/><Relationship Id="rId19" Type="http://schemas.openxmlformats.org/officeDocument/2006/relationships/image" Target="../media/image230.svg"/><Relationship Id="rId22" Type="http://schemas.openxmlformats.org/officeDocument/2006/relationships/image" Target="NULL"/><Relationship Id="rId27" Type="http://schemas.openxmlformats.org/officeDocument/2006/relationships/image" Target="../media/image16.png"/></Relationships>
</file>

<file path=ppt/drawing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26" Type="http://schemas.openxmlformats.org/officeDocument/2006/relationships/image" Target="../media/image12.png"/><Relationship Id="rId7" Type="http://schemas.openxmlformats.org/officeDocument/2006/relationships/image" Target="../media/image218.svg"/><Relationship Id="rId25" Type="http://schemas.openxmlformats.org/officeDocument/2006/relationships/image" Target="../media/image16.png"/><Relationship Id="rId17" Type="http://schemas.openxmlformats.org/officeDocument/2006/relationships/image" Target="../media/image228.svg"/><Relationship Id="rId29" Type="http://schemas.openxmlformats.org/officeDocument/2006/relationships/image" Target="../media/image248.svg"/><Relationship Id="rId1" Type="http://schemas.openxmlformats.org/officeDocument/2006/relationships/image" Target="../media/image11.png"/><Relationship Id="rId24" Type="http://schemas.openxmlformats.org/officeDocument/2006/relationships/image" Target="../media/image22.png"/><Relationship Id="rId23" Type="http://schemas.openxmlformats.org/officeDocument/2006/relationships/image" Target="../media/image21.png"/><Relationship Id="rId28" Type="http://schemas.openxmlformats.org/officeDocument/2006/relationships/image" Target="../media/image23.png"/><Relationship Id="rId19" Type="http://schemas.openxmlformats.org/officeDocument/2006/relationships/image" Target="../media/image230.svg"/><Relationship Id="rId22" Type="http://schemas.openxmlformats.org/officeDocument/2006/relationships/image" Target="NULL"/><Relationship Id="rId9" Type="http://schemas.openxmlformats.org/officeDocument/2006/relationships/image" Target="../media/image250.svg"/><Relationship Id="rId27" Type="http://schemas.openxmlformats.org/officeDocument/2006/relationships/image" Target="../media/image13.png"/></Relationships>
</file>

<file path=ppt/drawing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26" Type="http://schemas.openxmlformats.org/officeDocument/2006/relationships/image" Target="../media/image12.png"/><Relationship Id="rId7" Type="http://schemas.openxmlformats.org/officeDocument/2006/relationships/image" Target="../media/image218.svg"/><Relationship Id="rId25" Type="http://schemas.openxmlformats.org/officeDocument/2006/relationships/image" Target="../media/image16.png"/><Relationship Id="rId17" Type="http://schemas.openxmlformats.org/officeDocument/2006/relationships/image" Target="../media/image228.svg"/><Relationship Id="rId29" Type="http://schemas.openxmlformats.org/officeDocument/2006/relationships/image" Target="../media/image248.svg"/><Relationship Id="rId1" Type="http://schemas.openxmlformats.org/officeDocument/2006/relationships/image" Target="../media/image11.png"/><Relationship Id="rId24" Type="http://schemas.openxmlformats.org/officeDocument/2006/relationships/image" Target="../media/image22.png"/><Relationship Id="rId23" Type="http://schemas.openxmlformats.org/officeDocument/2006/relationships/image" Target="../media/image21.png"/><Relationship Id="rId22" Type="http://schemas.openxmlformats.org/officeDocument/2006/relationships/image" Target="NULL"/><Relationship Id="rId9" Type="http://schemas.openxmlformats.org/officeDocument/2006/relationships/image" Target="../media/image250.svg"/><Relationship Id="rId27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0.03275</cdr:x>
      <cdr:y>0.84958</cdr:y>
    </cdr:from>
    <cdr:to>
      <cdr:x>0.78447</cdr:x>
      <cdr:y>0.87519</cdr:y>
    </cdr:to>
    <cdr:sp macro="" textlink="">
      <cdr:nvSpPr>
        <cdr:cNvPr id="2" name="Левая фигурная скобка 1">
          <a:extLst xmlns:a="http://schemas.openxmlformats.org/drawingml/2006/main">
            <a:ext uri="{FF2B5EF4-FFF2-40B4-BE49-F238E27FC236}">
              <a16:creationId xmlns="" xmlns:a16="http://schemas.microsoft.com/office/drawing/2014/main" id="{4FD998B5-3DD1-4CD5-817D-678433AD4EEA}"/>
            </a:ext>
          </a:extLst>
        </cdr:cNvPr>
        <cdr:cNvSpPr/>
      </cdr:nvSpPr>
      <cdr:spPr>
        <a:xfrm xmlns:a="http://schemas.openxmlformats.org/drawingml/2006/main" rot="16200000">
          <a:off x="3486174" y="853605"/>
          <a:ext cx="122243" cy="6525968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ln xmlns:a="http://schemas.openxmlformats.org/drawingml/2006/main" w="28575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0.80347</cdr:x>
      <cdr:y>0.84626</cdr:y>
    </cdr:from>
    <cdr:to>
      <cdr:x>0.99115</cdr:x>
      <cdr:y>0.87519</cdr:y>
    </cdr:to>
    <cdr:sp macro="" textlink="">
      <cdr:nvSpPr>
        <cdr:cNvPr id="3" name="Левая фигурная скобка 2">
          <a:extLst xmlns:a="http://schemas.openxmlformats.org/drawingml/2006/main">
            <a:ext uri="{FF2B5EF4-FFF2-40B4-BE49-F238E27FC236}">
              <a16:creationId xmlns="" xmlns:a16="http://schemas.microsoft.com/office/drawing/2014/main" id="{366243A5-B58F-4162-AD62-9D8AE3334EFD}"/>
            </a:ext>
          </a:extLst>
        </cdr:cNvPr>
        <cdr:cNvSpPr/>
      </cdr:nvSpPr>
      <cdr:spPr>
        <a:xfrm xmlns:a="http://schemas.openxmlformats.org/drawingml/2006/main" rot="16200000">
          <a:off x="7720908" y="3293997"/>
          <a:ext cx="138098" cy="1629327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ln xmlns:a="http://schemas.openxmlformats.org/drawingml/2006/main" w="28575">
          <a:solidFill>
            <a:srgbClr val="E1002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0.34031</cdr:x>
      <cdr:y>0.88911</cdr:y>
    </cdr:from>
    <cdr:to>
      <cdr:x>0.46683</cdr:x>
      <cdr:y>0.96343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="" xmlns:a16="http://schemas.microsoft.com/office/drawing/2014/main" id="{7A6C70E3-6E7E-49C7-A9AB-6B9896DFB779}"/>
            </a:ext>
          </a:extLst>
        </cdr:cNvPr>
        <cdr:cNvSpPr/>
      </cdr:nvSpPr>
      <cdr:spPr>
        <a:xfrm xmlns:a="http://schemas.openxmlformats.org/drawingml/2006/main">
          <a:off x="2954371" y="4244165"/>
          <a:ext cx="1098372" cy="354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1000"/>
            </a:spcBef>
          </a:pP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0.83508</cdr:x>
      <cdr:y>0.88915</cdr:y>
    </cdr:from>
    <cdr:to>
      <cdr:x>0.96161</cdr:x>
      <cdr:y>0.96347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="" xmlns:a16="http://schemas.microsoft.com/office/drawing/2014/main" id="{E29CEDF1-468E-4EEB-BC04-67722B46B361}"/>
            </a:ext>
          </a:extLst>
        </cdr:cNvPr>
        <cdr:cNvSpPr/>
      </cdr:nvSpPr>
      <cdr:spPr>
        <a:xfrm xmlns:a="http://schemas.openxmlformats.org/drawingml/2006/main">
          <a:off x="7249651" y="4244363"/>
          <a:ext cx="1098458" cy="354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ts val="1000"/>
            </a:spcBef>
          </a:pPr>
          <a:r>
            <a:rPr lang="ru-RU" sz="2000" b="1" dirty="0" smtClean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  <a:endParaRPr lang="ru-RU" sz="2000" b="1" dirty="0">
            <a:solidFill>
              <a:srgbClr val="E1002B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0.47832</cdr:x>
      <cdr:y>0.75427</cdr:y>
    </cdr:from>
    <cdr:to>
      <cdr:x>0.54597</cdr:x>
      <cdr:y>0.92088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="" xmlns:a16="http://schemas.microsoft.com/office/drawing/2014/main" id="{082C7FBF-1202-464C-B1F7-EBB2B02F2C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="" xmlns:asvg="http://schemas.microsoft.com/office/drawing/2016/SVG/main" xmlns:p="http://schemas.openxmlformats.org/presentationml/2006/main" r:embed="rId2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169770" y="2844829"/>
          <a:ext cx="589740" cy="6283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0.57775</cdr:x>
      <cdr:y>0.72979</cdr:y>
    </cdr:from>
    <cdr:to>
      <cdr:x>0.65749</cdr:x>
      <cdr:y>0.91408</cdr:y>
    </cdr:to>
    <cdr:pic>
      <cdr:nvPicPr>
        <cdr:cNvPr id="7" name="Рисунок 6">
          <a:extLst xmlns:a="http://schemas.openxmlformats.org/drawingml/2006/main">
            <a:ext uri="{FF2B5EF4-FFF2-40B4-BE49-F238E27FC236}">
              <a16:creationId xmlns="" xmlns:a16="http://schemas.microsoft.com/office/drawing/2014/main" id="{C47F790A-6290-47EB-A162-080811A50BF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3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asvg="http://schemas.microsoft.com/office/drawing/2016/SVG/main" xmlns="" xmlns:p="http://schemas.openxmlformats.org/presentationml/2006/main" r:embed="rId17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36577" y="2752479"/>
          <a:ext cx="695135" cy="6950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0.80551</cdr:x>
      <cdr:y>0.73964</cdr:y>
    </cdr:from>
    <cdr:to>
      <cdr:x>0.87972</cdr:x>
      <cdr:y>0.91526</cdr:y>
    </cdr:to>
    <cdr:pic>
      <cdr:nvPicPr>
        <cdr:cNvPr id="8" name="Рисунок 7">
          <a:extLst xmlns:a="http://schemas.openxmlformats.org/drawingml/2006/main">
            <a:ext uri="{FF2B5EF4-FFF2-40B4-BE49-F238E27FC236}">
              <a16:creationId xmlns="" xmlns:a16="http://schemas.microsoft.com/office/drawing/2014/main" id="{AC246443-4059-4680-AE8E-4BCF81DB2ED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4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asvg="http://schemas.microsoft.com/office/drawing/2016/SVG/main" xmlns="" xmlns:p="http://schemas.openxmlformats.org/presentationml/2006/main" r:embed="rId19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022056" y="2789620"/>
          <a:ext cx="646889" cy="66240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0.05416</cdr:x>
      <cdr:y>0.75877</cdr:y>
    </cdr:from>
    <cdr:to>
      <cdr:x>0.12828</cdr:x>
      <cdr:y>0.92712</cdr:y>
    </cdr:to>
    <cdr:pic>
      <cdr:nvPicPr>
        <cdr:cNvPr id="10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72140" y="2861790"/>
          <a:ext cx="646142" cy="6349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0.15493</cdr:x>
      <cdr:y>0.76214</cdr:y>
    </cdr:from>
    <cdr:to>
      <cdr:x>0.22496</cdr:x>
      <cdr:y>0.92402</cdr:y>
    </cdr:to>
    <cdr:pic>
      <cdr:nvPicPr>
        <cdr:cNvPr id="11" name="Рисунок 10">
          <a:extLst xmlns:a="http://schemas.openxmlformats.org/drawingml/2006/main">
            <a:ext uri="{FF2B5EF4-FFF2-40B4-BE49-F238E27FC236}">
              <a16:creationId xmlns="" xmlns:a16="http://schemas.microsoft.com/office/drawing/2014/main" id="{AB325D30-4561-4570-A68F-A0871B0152D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6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asvg="http://schemas.microsoft.com/office/drawing/2016/SVG/main" xmlns="" xmlns:p="http://schemas.openxmlformats.org/presentationml/2006/main" r:embed="rId13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50562" y="2874510"/>
          <a:ext cx="610553" cy="61055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0.27271</cdr:x>
      <cdr:y>0.76271</cdr:y>
    </cdr:from>
    <cdr:to>
      <cdr:x>0.33825</cdr:x>
      <cdr:y>0.9142</cdr:y>
    </cdr:to>
    <cdr:pic>
      <cdr:nvPicPr>
        <cdr:cNvPr id="12" name="Рисунок 11">
          <a:extLst xmlns:a="http://schemas.openxmlformats.org/drawingml/2006/main">
            <a:ext uri="{FF2B5EF4-FFF2-40B4-BE49-F238E27FC236}">
              <a16:creationId xmlns="" xmlns:a16="http://schemas.microsoft.com/office/drawing/2014/main" id="{4292FE6F-7C36-4660-AB97-79DF04A3E8E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7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="" xmlns:asvg="http://schemas.microsoft.com/office/drawing/2016/SVG/main" xmlns:p="http://schemas.openxmlformats.org/presentationml/2006/main" r:embed="rId3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377377" y="2876660"/>
          <a:ext cx="571340" cy="5713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0.37448</cdr:x>
      <cdr:y>0.77879</cdr:y>
    </cdr:from>
    <cdr:to>
      <cdr:x>0.44198</cdr:x>
      <cdr:y>0.9348</cdr:y>
    </cdr:to>
    <cdr:pic>
      <cdr:nvPicPr>
        <cdr:cNvPr id="13" name="Рисунок 12">
          <a:extLst xmlns:a="http://schemas.openxmlformats.org/drawingml/2006/main">
            <a:ext uri="{FF2B5EF4-FFF2-40B4-BE49-F238E27FC236}">
              <a16:creationId xmlns="" xmlns:a16="http://schemas.microsoft.com/office/drawing/2014/main" id="{BCD9CF80-F73B-42E9-9D4D-05BCD94B047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3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="" xmlns:asvg="http://schemas.microsoft.com/office/drawing/2016/SVG/main" xmlns:p="http://schemas.openxmlformats.org/presentationml/2006/main" r:embed="rId3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64568" y="2937286"/>
          <a:ext cx="588425" cy="58842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0.45176</cdr:x>
      <cdr:y>0.75509</cdr:y>
    </cdr:from>
    <cdr:to>
      <cdr:x>0.51289</cdr:x>
      <cdr:y>0.90565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="" xmlns:a16="http://schemas.microsoft.com/office/drawing/2014/main" id="{082C7FBF-1202-464C-B1F7-EBB2B02F2C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="" xmlns:asvg="http://schemas.microsoft.com/office/drawing/2016/SVG/main" xmlns:p="http://schemas.openxmlformats.org/presentationml/2006/main" r:embed="rId2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38198" y="2847907"/>
          <a:ext cx="532942" cy="5678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0.81816</cdr:x>
      <cdr:y>0.75984</cdr:y>
    </cdr:from>
    <cdr:to>
      <cdr:x>0.88693</cdr:x>
      <cdr:y>0.91468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="" xmlns:a16="http://schemas.microsoft.com/office/drawing/2014/main" id="{2CD10CB4-B905-4371-A180-F4BEF421AE9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3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:asvg="http://schemas.microsoft.com/office/drawing/2016/SVG/main" xmlns="" xmlns:lc="http://schemas.openxmlformats.org/drawingml/2006/lockedCanvas" r:embed="rId9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32330" y="2865826"/>
          <a:ext cx="599503" cy="58399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0.0174</cdr:x>
      <cdr:y>0.76214</cdr:y>
    </cdr:from>
    <cdr:to>
      <cdr:x>0.09109</cdr:x>
      <cdr:y>0.91749</cdr:y>
    </cdr:to>
    <cdr:pic>
      <cdr:nvPicPr>
        <cdr:cNvPr id="5" name="Рисунок 4">
          <a:extLst xmlns:a="http://schemas.openxmlformats.org/drawingml/2006/main">
            <a:ext uri="{FF2B5EF4-FFF2-40B4-BE49-F238E27FC236}">
              <a16:creationId xmlns="" xmlns:a16="http://schemas.microsoft.com/office/drawing/2014/main" id="{3B7D10F0-9A31-4794-90CB-AD02F6A4B76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4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p="http://schemas.openxmlformats.org/presentationml/2006/main" xmlns="" xmlns:asvg="http://schemas.microsoft.com/office/drawing/2016/SVG/main" r:embed="rId7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1661" y="2874510"/>
          <a:ext cx="642418" cy="5859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0.14504</cdr:x>
      <cdr:y>0.77389</cdr:y>
    </cdr:from>
    <cdr:to>
      <cdr:x>0.2048</cdr:x>
      <cdr:y>0.91201</cdr:y>
    </cdr:to>
    <cdr:pic>
      <cdr:nvPicPr>
        <cdr:cNvPr id="6" name="Рисунок 5">
          <a:extLst xmlns:a="http://schemas.openxmlformats.org/drawingml/2006/main">
            <a:ext uri="{FF2B5EF4-FFF2-40B4-BE49-F238E27FC236}">
              <a16:creationId xmlns="" xmlns:a16="http://schemas.microsoft.com/office/drawing/2014/main" id="{70B039AD-A26F-4822-B2D7-3DE14C8E88F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5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p="http://schemas.openxmlformats.org/presentationml/2006/main" xmlns="" xmlns:asvg="http://schemas.microsoft.com/office/drawing/2016/SVG/main" r:embed="rId8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264411" y="2918798"/>
          <a:ext cx="520958" cy="5209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0.07284</cdr:x>
      <cdr:y>0.74134</cdr:y>
    </cdr:from>
    <cdr:to>
      <cdr:x>0.15258</cdr:x>
      <cdr:y>0.92563</cdr:y>
    </cdr:to>
    <cdr:pic>
      <cdr:nvPicPr>
        <cdr:cNvPr id="7" name="Рисунок 6">
          <a:extLst xmlns:a="http://schemas.openxmlformats.org/drawingml/2006/main">
            <a:ext uri="{FF2B5EF4-FFF2-40B4-BE49-F238E27FC236}">
              <a16:creationId xmlns="" xmlns:a16="http://schemas.microsoft.com/office/drawing/2014/main" id="{C47F790A-6290-47EB-A162-080811A50BF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6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asvg="http://schemas.microsoft.com/office/drawing/2016/SVG/main" xmlns="" xmlns:p="http://schemas.openxmlformats.org/presentationml/2006/main" r:embed="rId17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34987" y="2796038"/>
          <a:ext cx="695135" cy="6950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0.38523</cdr:x>
      <cdr:y>0.76252</cdr:y>
    </cdr:from>
    <cdr:to>
      <cdr:x>0.44483</cdr:x>
      <cdr:y>0.90358</cdr:y>
    </cdr:to>
    <cdr:pic>
      <cdr:nvPicPr>
        <cdr:cNvPr id="8" name="Рисунок 7">
          <a:extLst xmlns:a="http://schemas.openxmlformats.org/drawingml/2006/main">
            <a:ext uri="{FF2B5EF4-FFF2-40B4-BE49-F238E27FC236}">
              <a16:creationId xmlns="" xmlns:a16="http://schemas.microsoft.com/office/drawing/2014/main" id="{AC246443-4059-4680-AE8E-4BCF81DB2ED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7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asvg="http://schemas.microsoft.com/office/drawing/2016/SVG/main" xmlns="" xmlns:p="http://schemas.openxmlformats.org/presentationml/2006/main" r:embed="rId19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358245" y="2875934"/>
          <a:ext cx="519563" cy="532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0.68418</cdr:x>
      <cdr:y>0.74961</cdr:y>
    </cdr:from>
    <cdr:to>
      <cdr:x>0.74805</cdr:x>
      <cdr:y>0.89723</cdr:y>
    </cdr:to>
    <cdr:pic>
      <cdr:nvPicPr>
        <cdr:cNvPr id="9" name="Рисунок 8">
          <a:extLst xmlns:a="http://schemas.openxmlformats.org/drawingml/2006/main">
            <a:ext uri="{FF2B5EF4-FFF2-40B4-BE49-F238E27FC236}">
              <a16:creationId xmlns="" xmlns:a16="http://schemas.microsoft.com/office/drawing/2014/main" id="{3416FF7B-D72D-42D0-9E6E-24944FE1E35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8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asvg="http://schemas.microsoft.com/office/drawing/2016/SVG/main" xmlns="" xmlns:p="http://schemas.openxmlformats.org/presentationml/2006/main" r:embed="rId29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964306" y="2827251"/>
          <a:ext cx="556788" cy="55676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0.03275</cdr:x>
      <cdr:y>0.84958</cdr:y>
    </cdr:from>
    <cdr:to>
      <cdr:x>0.78447</cdr:x>
      <cdr:y>0.87519</cdr:y>
    </cdr:to>
    <cdr:sp macro="" textlink="">
      <cdr:nvSpPr>
        <cdr:cNvPr id="2" name="Левая фигурная скобка 1">
          <a:extLst xmlns:a="http://schemas.openxmlformats.org/drawingml/2006/main">
            <a:ext uri="{FF2B5EF4-FFF2-40B4-BE49-F238E27FC236}">
              <a16:creationId xmlns="" xmlns:a16="http://schemas.microsoft.com/office/drawing/2014/main" id="{4FD998B5-3DD1-4CD5-817D-678433AD4EEA}"/>
            </a:ext>
          </a:extLst>
        </cdr:cNvPr>
        <cdr:cNvSpPr/>
      </cdr:nvSpPr>
      <cdr:spPr>
        <a:xfrm xmlns:a="http://schemas.openxmlformats.org/drawingml/2006/main" rot="16200000">
          <a:off x="3486174" y="853605"/>
          <a:ext cx="122243" cy="6525968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ln xmlns:a="http://schemas.openxmlformats.org/drawingml/2006/main" w="28575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0.80347</cdr:x>
      <cdr:y>0.84626</cdr:y>
    </cdr:from>
    <cdr:to>
      <cdr:x>0.99115</cdr:x>
      <cdr:y>0.87519</cdr:y>
    </cdr:to>
    <cdr:sp macro="" textlink="">
      <cdr:nvSpPr>
        <cdr:cNvPr id="3" name="Левая фигурная скобка 2">
          <a:extLst xmlns:a="http://schemas.openxmlformats.org/drawingml/2006/main">
            <a:ext uri="{FF2B5EF4-FFF2-40B4-BE49-F238E27FC236}">
              <a16:creationId xmlns="" xmlns:a16="http://schemas.microsoft.com/office/drawing/2014/main" id="{366243A5-B58F-4162-AD62-9D8AE3334EFD}"/>
            </a:ext>
          </a:extLst>
        </cdr:cNvPr>
        <cdr:cNvSpPr/>
      </cdr:nvSpPr>
      <cdr:spPr>
        <a:xfrm xmlns:a="http://schemas.openxmlformats.org/drawingml/2006/main" rot="16200000">
          <a:off x="7720908" y="3293997"/>
          <a:ext cx="138098" cy="1629327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ln xmlns:a="http://schemas.openxmlformats.org/drawingml/2006/main" w="28575">
          <a:solidFill>
            <a:srgbClr val="E1002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0.34031</cdr:x>
      <cdr:y>0.88911</cdr:y>
    </cdr:from>
    <cdr:to>
      <cdr:x>0.46683</cdr:x>
      <cdr:y>0.96343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="" xmlns:a16="http://schemas.microsoft.com/office/drawing/2014/main" id="{7A6C70E3-6E7E-49C7-A9AB-6B9896DFB779}"/>
            </a:ext>
          </a:extLst>
        </cdr:cNvPr>
        <cdr:cNvSpPr/>
      </cdr:nvSpPr>
      <cdr:spPr>
        <a:xfrm xmlns:a="http://schemas.openxmlformats.org/drawingml/2006/main">
          <a:off x="2954371" y="4244165"/>
          <a:ext cx="1098372" cy="354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1000"/>
            </a:spcBef>
          </a:pPr>
          <a:r>
            <a: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ru-RU" sz="20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0.83508</cdr:x>
      <cdr:y>0.88915</cdr:y>
    </cdr:from>
    <cdr:to>
      <cdr:x>0.96161</cdr:x>
      <cdr:y>0.96347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="" xmlns:a16="http://schemas.microsoft.com/office/drawing/2014/main" id="{E29CEDF1-468E-4EEB-BC04-67722B46B361}"/>
            </a:ext>
          </a:extLst>
        </cdr:cNvPr>
        <cdr:cNvSpPr/>
      </cdr:nvSpPr>
      <cdr:spPr>
        <a:xfrm xmlns:a="http://schemas.openxmlformats.org/drawingml/2006/main">
          <a:off x="7249651" y="4244363"/>
          <a:ext cx="1098458" cy="354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ts val="1000"/>
            </a:spcBef>
          </a:pPr>
          <a:r>
            <a:rPr lang="ru-RU" sz="2000" b="1" dirty="0" smtClean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  <a:endParaRPr lang="ru-RU" sz="2000" b="1" dirty="0">
            <a:solidFill>
              <a:srgbClr val="E1002B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0.24153</cdr:x>
      <cdr:y>0.72441</cdr:y>
    </cdr:from>
    <cdr:to>
      <cdr:x>0.29577</cdr:x>
      <cdr:y>0.85798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="" xmlns:a16="http://schemas.microsoft.com/office/drawing/2014/main" id="{082C7FBF-1202-464C-B1F7-EBB2B02F2C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="" xmlns:asvg="http://schemas.microsoft.com/office/drawing/2016/SVG/main" xmlns:p="http://schemas.openxmlformats.org/presentationml/2006/main" r:embed="rId2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05551" y="2732179"/>
          <a:ext cx="472796" cy="5038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0.82992</cdr:x>
      <cdr:y>0.74877</cdr:y>
    </cdr:from>
    <cdr:to>
      <cdr:x>0.89869</cdr:x>
      <cdr:y>0.90361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="" xmlns:a16="http://schemas.microsoft.com/office/drawing/2014/main" id="{2CD10CB4-B905-4371-A180-F4BEF421AE9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3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:asvg="http://schemas.microsoft.com/office/drawing/2016/SVG/main" xmlns="" xmlns:lc="http://schemas.openxmlformats.org/drawingml/2006/lockedCanvas" r:embed="rId9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34845" y="2824077"/>
          <a:ext cx="599503" cy="58399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0.01426</cdr:x>
      <cdr:y>0.75307</cdr:y>
    </cdr:from>
    <cdr:to>
      <cdr:x>0.07413</cdr:x>
      <cdr:y>0.87928</cdr:y>
    </cdr:to>
    <cdr:pic>
      <cdr:nvPicPr>
        <cdr:cNvPr id="5" name="Рисунок 4">
          <a:extLst xmlns:a="http://schemas.openxmlformats.org/drawingml/2006/main">
            <a:ext uri="{FF2B5EF4-FFF2-40B4-BE49-F238E27FC236}">
              <a16:creationId xmlns="" xmlns:a16="http://schemas.microsoft.com/office/drawing/2014/main" id="{3B7D10F0-9A31-4794-90CB-AD02F6A4B76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4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p="http://schemas.openxmlformats.org/presentationml/2006/main" xmlns="" xmlns:asvg="http://schemas.microsoft.com/office/drawing/2016/SVG/main" r:embed="rId7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24303" y="2840291"/>
          <a:ext cx="521926" cy="47600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0.068</cdr:x>
      <cdr:y>0.75145</cdr:y>
    </cdr:from>
    <cdr:to>
      <cdr:x>0.12611</cdr:x>
      <cdr:y>0.88578</cdr:y>
    </cdr:to>
    <cdr:pic>
      <cdr:nvPicPr>
        <cdr:cNvPr id="6" name="Рисунок 5">
          <a:extLst xmlns:a="http://schemas.openxmlformats.org/drawingml/2006/main">
            <a:ext uri="{FF2B5EF4-FFF2-40B4-BE49-F238E27FC236}">
              <a16:creationId xmlns="" xmlns:a16="http://schemas.microsoft.com/office/drawing/2014/main" id="{70B039AD-A26F-4822-B2D7-3DE14C8E88F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5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p="http://schemas.openxmlformats.org/presentationml/2006/main" xmlns="" xmlns:asvg="http://schemas.microsoft.com/office/drawing/2016/SVG/main" r:embed="rId8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92772" y="2834168"/>
          <a:ext cx="506585" cy="5066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0.45486</cdr:x>
      <cdr:y>0.72517</cdr:y>
    </cdr:from>
    <cdr:to>
      <cdr:x>0.51619</cdr:x>
      <cdr:y>0.86692</cdr:y>
    </cdr:to>
    <cdr:pic>
      <cdr:nvPicPr>
        <cdr:cNvPr id="7" name="Рисунок 6">
          <a:extLst xmlns:a="http://schemas.openxmlformats.org/drawingml/2006/main">
            <a:ext uri="{FF2B5EF4-FFF2-40B4-BE49-F238E27FC236}">
              <a16:creationId xmlns="" xmlns:a16="http://schemas.microsoft.com/office/drawing/2014/main" id="{C47F790A-6290-47EB-A162-080811A50BF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6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asvg="http://schemas.microsoft.com/office/drawing/2016/SVG/main" xmlns="" xmlns:p="http://schemas.openxmlformats.org/presentationml/2006/main" r:embed="rId17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65249" y="2735080"/>
          <a:ext cx="534625" cy="5345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0.67095</cdr:x>
      <cdr:y>0.7484</cdr:y>
    </cdr:from>
    <cdr:to>
      <cdr:x>0.72819</cdr:x>
      <cdr:y>0.8807</cdr:y>
    </cdr:to>
    <cdr:pic>
      <cdr:nvPicPr>
        <cdr:cNvPr id="9" name="Рисунок 8">
          <a:extLst xmlns:a="http://schemas.openxmlformats.org/drawingml/2006/main">
            <a:ext uri="{FF2B5EF4-FFF2-40B4-BE49-F238E27FC236}">
              <a16:creationId xmlns="" xmlns:a16="http://schemas.microsoft.com/office/drawing/2014/main" id="{3416FF7B-D72D-42D0-9E6E-24944FE1E35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7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:asvg="http://schemas.microsoft.com/office/drawing/2016/SVG/main" xmlns="" xmlns:p="http://schemas.openxmlformats.org/presentationml/2006/main" r:embed="rId29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848992" y="2822690"/>
          <a:ext cx="499002" cy="498968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0.60096</cdr:x>
      <cdr:y>0.161</cdr:y>
    </cdr:from>
    <cdr:to>
      <cdr:x>0.99674</cdr:x>
      <cdr:y>0.27956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="" xmlns:a16="http://schemas.microsoft.com/office/drawing/2014/main" id="{30E6E2BB-C20C-6349-81EF-C09A4C57067B}"/>
            </a:ext>
          </a:extLst>
        </cdr:cNvPr>
        <cdr:cNvSpPr/>
      </cdr:nvSpPr>
      <cdr:spPr>
        <a:xfrm xmlns:a="http://schemas.openxmlformats.org/drawingml/2006/main">
          <a:off x="5595356" y="972541"/>
          <a:ext cx="3684973" cy="7161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rPr>
            <a:t>В целом по области </a:t>
          </a:r>
          <a:r>
            <a:rPr lang="ru-RU" sz="1600" b="1" dirty="0" smtClean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3200" b="1" dirty="0" smtClean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rPr>
            <a:t>122,</a:t>
          </a:r>
          <a:r>
            <a:rPr lang="ru-RU" sz="2400" b="1" dirty="0" smtClean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1200" b="1" dirty="0" smtClean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rPr>
            <a:t>% </a:t>
          </a:r>
          <a:endParaRPr lang="ru-RU" sz="1200" b="1" dirty="0">
            <a:solidFill>
              <a:srgbClr val="4DAB4D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D79E32B-79E8-499E-9AF1-A08B85021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BA6E479-9B0A-4006-867E-5579EC40FF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F59CEF7D-7EB6-4786-9B83-BC5CFA73E4B1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3C63CBEB-B769-462F-B4BD-98E6A306C1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 dirty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CE026743-4966-4813-9132-7253C83A3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51C739-64AD-4A1A-BC38-566931FCC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1EFD32-22BE-4E42-826B-BB506A4E0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808FAEA4-3A4B-4BD9-9391-0C05D205D1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30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546C267-9477-40B6-B48E-257EB19D34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527" y="1101166"/>
            <a:ext cx="937279" cy="13029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9201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CEDA444-E12D-4B42-AE40-AD935122CD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685" y="-106295"/>
            <a:ext cx="1026923" cy="1483200"/>
          </a:xfrm>
          <a:prstGeom prst="rect">
            <a:avLst/>
          </a:prstGeom>
        </p:spPr>
      </p:pic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23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76711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ИРКУТСКСТАТ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7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55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02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3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40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8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39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72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47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546C267-9477-40B6-B48E-257EB19D34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527" y="1101166"/>
            <a:ext cx="937279" cy="13029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467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CEDA444-E12D-4B42-AE40-AD935122CD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685" y="-106295"/>
            <a:ext cx="1026923" cy="1483200"/>
          </a:xfrm>
          <a:prstGeom prst="rect">
            <a:avLst/>
          </a:prstGeom>
        </p:spPr>
      </p:pic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885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76711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ИРКУТСКСТАТ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21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t>13.07.2022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9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51" Type="http://schemas.openxmlformats.org/officeDocument/2006/relationships/image" Target="../media/image46.png"/><Relationship Id="rId3" Type="http://schemas.openxmlformats.org/officeDocument/2006/relationships/image" Target="../media/image33.png"/><Relationship Id="rId34" Type="http://schemas.openxmlformats.org/officeDocument/2006/relationships/image" Target="../media/image39.png"/><Relationship Id="rId42" Type="http://schemas.openxmlformats.org/officeDocument/2006/relationships/image" Target="../media/image45.png"/><Relationship Id="rId47" Type="http://schemas.openxmlformats.org/officeDocument/2006/relationships/image" Target="../media/image14.png"/><Relationship Id="rId50" Type="http://schemas.openxmlformats.org/officeDocument/2006/relationships/chart" Target="../charts/chart8.xml"/><Relationship Id="rId55" Type="http://schemas.openxmlformats.org/officeDocument/2006/relationships/image" Target="../media/image248.svg"/><Relationship Id="rId33" Type="http://schemas.openxmlformats.org/officeDocument/2006/relationships/image" Target="../media/image30.png"/><Relationship Id="rId25" Type="http://schemas.openxmlformats.org/officeDocument/2006/relationships/image" Target="../media/image236.svg"/><Relationship Id="rId46" Type="http://schemas.openxmlformats.org/officeDocument/2006/relationships/image" Target="../media/image16.svg"/><Relationship Id="rId17" Type="http://schemas.openxmlformats.org/officeDocument/2006/relationships/image" Target="../media/image228.svg"/><Relationship Id="rId2" Type="http://schemas.openxmlformats.org/officeDocument/2006/relationships/image" Target="../media/image3.png"/><Relationship Id="rId20" Type="http://schemas.openxmlformats.org/officeDocument/2006/relationships/image" Target="../media/image36.png"/><Relationship Id="rId29" Type="http://schemas.openxmlformats.org/officeDocument/2006/relationships/image" Target="../media/image24.png"/><Relationship Id="rId16" Type="http://schemas.openxmlformats.org/officeDocument/2006/relationships/image" Target="../media/image18.svg"/><Relationship Id="rId41" Type="http://schemas.openxmlformats.org/officeDocument/2006/relationships/image" Target="../media/image232.svg"/><Relationship Id="rId54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24" Type="http://schemas.openxmlformats.org/officeDocument/2006/relationships/image" Target="../media/image26.svg"/><Relationship Id="rId32" Type="http://schemas.openxmlformats.org/officeDocument/2006/relationships/image" Target="../media/image30.svg"/><Relationship Id="rId45" Type="http://schemas.openxmlformats.org/officeDocument/2006/relationships/image" Target="../media/image28.png"/><Relationship Id="rId53" Type="http://schemas.openxmlformats.org/officeDocument/2006/relationships/image" Target="../media/image48.png"/><Relationship Id="rId15" Type="http://schemas.openxmlformats.org/officeDocument/2006/relationships/image" Target="../media/image44.png"/><Relationship Id="rId28" Type="http://schemas.openxmlformats.org/officeDocument/2006/relationships/image" Target="../media/image37.png"/><Relationship Id="rId23" Type="http://schemas.openxmlformats.org/officeDocument/2006/relationships/image" Target="../media/image234.svg"/><Relationship Id="rId5" Type="http://schemas.openxmlformats.org/officeDocument/2006/relationships/image" Target="../media/image246.svg"/><Relationship Id="rId36" Type="http://schemas.openxmlformats.org/officeDocument/2006/relationships/image" Target="../media/image32.png"/><Relationship Id="rId49" Type="http://schemas.openxmlformats.org/officeDocument/2006/relationships/image" Target="../media/image11.png"/><Relationship Id="rId19" Type="http://schemas.openxmlformats.org/officeDocument/2006/relationships/image" Target="../media/image230.svg"/><Relationship Id="rId31" Type="http://schemas.openxmlformats.org/officeDocument/2006/relationships/image" Target="../media/image26.png"/><Relationship Id="rId44" Type="http://schemas.openxmlformats.org/officeDocument/2006/relationships/image" Target="../media/image16.png"/><Relationship Id="rId52" Type="http://schemas.openxmlformats.org/officeDocument/2006/relationships/image" Target="../media/image47.png"/><Relationship Id="rId4" Type="http://schemas.openxmlformats.org/officeDocument/2006/relationships/image" Target="../media/image43.png"/><Relationship Id="rId14" Type="http://schemas.openxmlformats.org/officeDocument/2006/relationships/image" Target="../media/image16.svg"/><Relationship Id="rId27" Type="http://schemas.openxmlformats.org/officeDocument/2006/relationships/image" Target="../media/image238.svg"/><Relationship Id="rId30" Type="http://schemas.openxmlformats.org/officeDocument/2006/relationships/image" Target="../media/image38.png"/><Relationship Id="rId35" Type="http://schemas.openxmlformats.org/officeDocument/2006/relationships/image" Target="../media/image244.svg"/><Relationship Id="rId43" Type="http://schemas.openxmlformats.org/officeDocument/2006/relationships/image" Target="../media/image41.png"/><Relationship Id="rId48" Type="http://schemas.openxmlformats.org/officeDocument/2006/relationships/image" Target="../media/image42.png"/><Relationship Id="rId22" Type="http://schemas.openxmlformats.org/officeDocument/2006/relationships/image" Target="NULL"/><Relationship Id="rId56" Type="http://schemas.openxmlformats.org/officeDocument/2006/relationships/image" Target="../media/image50.png"/><Relationship Id="rId9" Type="http://schemas.openxmlformats.org/officeDocument/2006/relationships/image" Target="../media/image25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9.png"/><Relationship Id="rId3" Type="http://schemas.openxmlformats.org/officeDocument/2006/relationships/chart" Target="../charts/chart1.xml"/><Relationship Id="rId38" Type="http://schemas.openxmlformats.org/officeDocument/2006/relationships/image" Target="../media/image144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0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34" Type="http://schemas.openxmlformats.org/officeDocument/2006/relationships/image" Target="../media/image19.png"/><Relationship Id="rId33" Type="http://schemas.openxmlformats.org/officeDocument/2006/relationships/image" Target="../media/image240.svg"/><Relationship Id="rId38" Type="http://schemas.openxmlformats.org/officeDocument/2006/relationships/image" Target="../media/image17.png"/><Relationship Id="rId46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37" Type="http://schemas.openxmlformats.org/officeDocument/2006/relationships/image" Target="../media/image16.png"/><Relationship Id="rId45" Type="http://schemas.openxmlformats.org/officeDocument/2006/relationships/image" Target="../media/image232.svg"/><Relationship Id="rId36" Type="http://schemas.openxmlformats.org/officeDocument/2006/relationships/image" Target="../media/image15.png"/><Relationship Id="rId44" Type="http://schemas.openxmlformats.org/officeDocument/2006/relationships/image" Target="../media/image20.png"/><Relationship Id="rId4" Type="http://schemas.openxmlformats.org/officeDocument/2006/relationships/image" Target="../media/image18.png"/><Relationship Id="rId27" Type="http://schemas.openxmlformats.org/officeDocument/2006/relationships/image" Target="../media/image238.svg"/><Relationship Id="rId35" Type="http://schemas.openxmlformats.org/officeDocument/2006/relationships/image" Target="../media/image14.png"/><Relationship Id="rId43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9" Type="http://schemas.openxmlformats.org/officeDocument/2006/relationships/image" Target="../media/image228.sv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34" Type="http://schemas.openxmlformats.org/officeDocument/2006/relationships/image" Target="../media/image236.svg"/><Relationship Id="rId42" Type="http://schemas.openxmlformats.org/officeDocument/2006/relationships/image" Target="../media/image10.png"/><Relationship Id="rId17" Type="http://schemas.openxmlformats.org/officeDocument/2006/relationships/image" Target="../media/image25.png"/><Relationship Id="rId25" Type="http://schemas.openxmlformats.org/officeDocument/2006/relationships/image" Target="../media/image26.png"/><Relationship Id="rId7" Type="http://schemas.openxmlformats.org/officeDocument/2006/relationships/image" Target="../media/image218.svg"/><Relationship Id="rId33" Type="http://schemas.openxmlformats.org/officeDocument/2006/relationships/image" Target="../media/image29.png"/><Relationship Id="rId2" Type="http://schemas.openxmlformats.org/officeDocument/2006/relationships/chart" Target="../charts/chart3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29" Type="http://schemas.openxmlformats.org/officeDocument/2006/relationships/image" Target="../media/image27.png"/><Relationship Id="rId41" Type="http://schemas.openxmlformats.org/officeDocument/2006/relationships/image" Target="../media/image232.svg"/><Relationship Id="rId1" Type="http://schemas.openxmlformats.org/officeDocument/2006/relationships/slideLayout" Target="../slideLayouts/slideLayout14.xml"/><Relationship Id="rId24" Type="http://schemas.openxmlformats.org/officeDocument/2006/relationships/image" Target="../media/image26.svg"/><Relationship Id="rId32" Type="http://schemas.openxmlformats.org/officeDocument/2006/relationships/image" Target="../media/image19.png"/><Relationship Id="rId40" Type="http://schemas.openxmlformats.org/officeDocument/2006/relationships/image" Target="../media/image32.png"/><Relationship Id="rId28" Type="http://schemas.openxmlformats.org/officeDocument/2006/relationships/image" Target="../media/image30.svg"/><Relationship Id="rId5" Type="http://schemas.openxmlformats.org/officeDocument/2006/relationships/image" Target="../media/image246.svg"/><Relationship Id="rId36" Type="http://schemas.openxmlformats.org/officeDocument/2006/relationships/image" Target="../media/image31.png"/><Relationship Id="rId31" Type="http://schemas.openxmlformats.org/officeDocument/2006/relationships/image" Target="../media/image16.png"/><Relationship Id="rId4" Type="http://schemas.openxmlformats.org/officeDocument/2006/relationships/image" Target="../media/image24.png"/><Relationship Id="rId30" Type="http://schemas.openxmlformats.org/officeDocument/2006/relationships/image" Target="../media/image28.png"/><Relationship Id="rId14" Type="http://schemas.openxmlformats.org/officeDocument/2006/relationships/image" Target="../media/image16.svg"/><Relationship Id="rId27" Type="http://schemas.openxmlformats.org/officeDocument/2006/relationships/image" Target="../media/image238.svg"/><Relationship Id="rId35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3.png"/><Relationship Id="rId34" Type="http://schemas.openxmlformats.org/officeDocument/2006/relationships/image" Target="../media/image246.svg"/><Relationship Id="rId42" Type="http://schemas.openxmlformats.org/officeDocument/2006/relationships/image" Target="../media/image40.png"/><Relationship Id="rId47" Type="http://schemas.openxmlformats.org/officeDocument/2006/relationships/image" Target="../media/image14.png"/><Relationship Id="rId33" Type="http://schemas.openxmlformats.org/officeDocument/2006/relationships/image" Target="../media/image30.png"/><Relationship Id="rId25" Type="http://schemas.openxmlformats.org/officeDocument/2006/relationships/image" Target="../media/image236.svg"/><Relationship Id="rId46" Type="http://schemas.openxmlformats.org/officeDocument/2006/relationships/image" Target="../media/image16.svg"/><Relationship Id="rId2" Type="http://schemas.openxmlformats.org/officeDocument/2006/relationships/image" Target="../media/image3.png"/><Relationship Id="rId20" Type="http://schemas.openxmlformats.org/officeDocument/2006/relationships/image" Target="../media/image36.png"/><Relationship Id="rId29" Type="http://schemas.openxmlformats.org/officeDocument/2006/relationships/image" Target="../media/image24.png"/><Relationship Id="rId16" Type="http://schemas.openxmlformats.org/officeDocument/2006/relationships/image" Target="../media/image18.svg"/><Relationship Id="rId41" Type="http://schemas.openxmlformats.org/officeDocument/2006/relationships/image" Target="../media/image232.svg"/><Relationship Id="rId1" Type="http://schemas.openxmlformats.org/officeDocument/2006/relationships/slideLayout" Target="../slideLayouts/slideLayout14.xml"/><Relationship Id="rId24" Type="http://schemas.openxmlformats.org/officeDocument/2006/relationships/image" Target="../media/image26.svg"/><Relationship Id="rId32" Type="http://schemas.openxmlformats.org/officeDocument/2006/relationships/image" Target="../media/image30.svg"/><Relationship Id="rId37" Type="http://schemas.openxmlformats.org/officeDocument/2006/relationships/image" Target="../media/image32.png"/><Relationship Id="rId45" Type="http://schemas.openxmlformats.org/officeDocument/2006/relationships/image" Target="../media/image28.png"/><Relationship Id="rId5" Type="http://schemas.openxmlformats.org/officeDocument/2006/relationships/image" Target="../media/image34.png"/><Relationship Id="rId15" Type="http://schemas.openxmlformats.org/officeDocument/2006/relationships/image" Target="../media/image35.png"/><Relationship Id="rId28" Type="http://schemas.openxmlformats.org/officeDocument/2006/relationships/image" Target="../media/image37.png"/><Relationship Id="rId23" Type="http://schemas.openxmlformats.org/officeDocument/2006/relationships/image" Target="../media/image234.svg"/><Relationship Id="rId36" Type="http://schemas.openxmlformats.org/officeDocument/2006/relationships/image" Target="../media/image244.svg"/><Relationship Id="rId49" Type="http://schemas.openxmlformats.org/officeDocument/2006/relationships/image" Target="../media/image11.png"/><Relationship Id="rId19" Type="http://schemas.openxmlformats.org/officeDocument/2006/relationships/image" Target="../media/image230.svg"/><Relationship Id="rId31" Type="http://schemas.openxmlformats.org/officeDocument/2006/relationships/image" Target="../media/image26.png"/><Relationship Id="rId44" Type="http://schemas.openxmlformats.org/officeDocument/2006/relationships/image" Target="../media/image16.png"/><Relationship Id="rId4" Type="http://schemas.openxmlformats.org/officeDocument/2006/relationships/chart" Target="../charts/chart7.xml"/><Relationship Id="rId14" Type="http://schemas.openxmlformats.org/officeDocument/2006/relationships/image" Target="../media/image16.svg"/><Relationship Id="rId27" Type="http://schemas.openxmlformats.org/officeDocument/2006/relationships/image" Target="../media/image238.svg"/><Relationship Id="rId30" Type="http://schemas.openxmlformats.org/officeDocument/2006/relationships/image" Target="../media/image38.png"/><Relationship Id="rId35" Type="http://schemas.openxmlformats.org/officeDocument/2006/relationships/image" Target="../media/image39.png"/><Relationship Id="rId43" Type="http://schemas.openxmlformats.org/officeDocument/2006/relationships/image" Target="../media/image41.png"/><Relationship Id="rId48" Type="http://schemas.openxmlformats.org/officeDocument/2006/relationships/image" Target="../media/image42.png"/><Relationship Id="rId22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5881" y="3582675"/>
            <a:ext cx="8386119" cy="15881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600" spc="-50" dirty="0" smtClean="0"/>
              <a:t>ИНВЕСТИЦИОННАЯ ДЕЯТЕЛЬНОСТЬ </a:t>
            </a:r>
          </a:p>
          <a:p>
            <a:pPr>
              <a:spcBef>
                <a:spcPts val="0"/>
              </a:spcBef>
            </a:pPr>
            <a:r>
              <a:rPr lang="ru-RU" sz="3600" spc="-50" dirty="0" smtClean="0"/>
              <a:t>В ИРКУТСКОЙ ОБЛАСТИ</a:t>
            </a:r>
            <a:endParaRPr lang="ru-RU" sz="3600" spc="-6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417130"/>
            <a:ext cx="4821358" cy="400622"/>
          </a:xfrm>
        </p:spPr>
        <p:txBody>
          <a:bodyPr/>
          <a:lstStyle/>
          <a:p>
            <a:r>
              <a:rPr lang="ru-RU" dirty="0">
                <a:solidFill>
                  <a:srgbClr val="E1002B"/>
                </a:solidFill>
              </a:rPr>
              <a:t>я</a:t>
            </a:r>
            <a:r>
              <a:rPr lang="ru-RU" dirty="0" smtClean="0">
                <a:solidFill>
                  <a:srgbClr val="E1002B"/>
                </a:solidFill>
              </a:rPr>
              <a:t>нварь-март 2022 </a:t>
            </a:r>
            <a:r>
              <a:rPr lang="ru-RU" dirty="0">
                <a:solidFill>
                  <a:srgbClr val="E1002B"/>
                </a:solidFill>
              </a:rPr>
              <a:t>года</a:t>
            </a:r>
          </a:p>
        </p:txBody>
      </p:sp>
      <p:pic>
        <p:nvPicPr>
          <p:cNvPr id="6" name="Рисунок 5" descr="Герб Иркут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1" y="211510"/>
            <a:ext cx="663358" cy="82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2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788209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53A7BD13-5E13-1845-AF21-B1D923C8F837}"/>
              </a:ext>
            </a:extLst>
          </p:cNvPr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Текст 3">
            <a:extLst>
              <a:ext uri="{FF2B5EF4-FFF2-40B4-BE49-F238E27FC236}">
                <a16:creationId xmlns="" xmlns:a16="http://schemas.microsoft.com/office/drawing/2014/main" id="{58C42B68-0D0A-B64E-AE84-4BEA394EF279}"/>
              </a:ext>
            </a:extLst>
          </p:cNvPr>
          <p:cNvSpPr txBox="1">
            <a:spLocks/>
          </p:cNvSpPr>
          <p:nvPr/>
        </p:nvSpPr>
        <p:spPr>
          <a:xfrm>
            <a:off x="1220084" y="677157"/>
            <a:ext cx="11044621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spc="-60" dirty="0" smtClean="0"/>
              <a:t>ИНВЕСТИЦИИ В ОСНОВНОЙ КАПИТАЛ ПО ФАКТИЧЕСКИМ ВИДАМ ЭКОНОМИЧЕСКОЙ ДЕЯТЕЛЬНОСТИ</a:t>
            </a:r>
            <a:endParaRPr kumimoji="0" lang="ru-RU" sz="2600" b="1" i="0" u="none" strike="noStrike" kern="1200" cap="none" spc="-60" normalizeH="0" baseline="0" noProof="0" dirty="0">
              <a:ln>
                <a:noFill/>
              </a:ln>
              <a:solidFill>
                <a:srgbClr val="3342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2FE3FC2D-7107-423C-8DAC-9D9BBAA13FE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9" name="object 16">
              <a:extLst>
                <a:ext uri="{FF2B5EF4-FFF2-40B4-BE49-F238E27FC236}">
                  <a16:creationId xmlns="" xmlns:a16="http://schemas.microsoft.com/office/drawing/2014/main" id="{45232675-C870-485E-8DF9-7842D4C83C51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17">
              <a:extLst>
                <a:ext uri="{FF2B5EF4-FFF2-40B4-BE49-F238E27FC236}">
                  <a16:creationId xmlns="" xmlns:a16="http://schemas.microsoft.com/office/drawing/2014/main" id="{F6551C52-9898-4326-9050-5C308B9A2A8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4" name="Picture 2" descr="J:\01-SVOD\01-Презентации\!!!Материалы_для_визуализации_МАРТ_2022\Иконки и флаги\Иконки\Строительство\Инвестиции в основной капита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2" y="625117"/>
            <a:ext cx="750166" cy="7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EF7F9E91-21A1-7940-A199-2E8B9B1DD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44129"/>
              </p:ext>
            </p:extLst>
          </p:nvPr>
        </p:nvGraphicFramePr>
        <p:xfrm>
          <a:off x="3144815" y="4525009"/>
          <a:ext cx="8800128" cy="1574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796">
                  <a:extLst>
                    <a:ext uri="{9D8B030D-6E8A-4147-A177-3AD203B41FA5}">
                      <a16:colId xmlns="" xmlns:a16="http://schemas.microsoft.com/office/drawing/2014/main" val="406393024"/>
                    </a:ext>
                  </a:extLst>
                </a:gridCol>
                <a:gridCol w="515207">
                  <a:extLst>
                    <a:ext uri="{9D8B030D-6E8A-4147-A177-3AD203B41FA5}">
                      <a16:colId xmlns="" xmlns:a16="http://schemas.microsoft.com/office/drawing/2014/main" val="284359436"/>
                    </a:ext>
                  </a:extLst>
                </a:gridCol>
                <a:gridCol w="457757">
                  <a:extLst>
                    <a:ext uri="{9D8B030D-6E8A-4147-A177-3AD203B41FA5}">
                      <a16:colId xmlns="" xmlns:a16="http://schemas.microsoft.com/office/drawing/2014/main" val="2188024713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129607633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321554959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863117801"/>
                    </a:ext>
                  </a:extLst>
                </a:gridCol>
                <a:gridCol w="447675">
                  <a:extLst>
                    <a:ext uri="{9D8B030D-6E8A-4147-A177-3AD203B41FA5}">
                      <a16:colId xmlns="" xmlns:a16="http://schemas.microsoft.com/office/drawing/2014/main" val="2029175242"/>
                    </a:ext>
                  </a:extLst>
                </a:gridCol>
                <a:gridCol w="600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19100">
                  <a:extLst>
                    <a:ext uri="{9D8B030D-6E8A-4147-A177-3AD203B41FA5}">
                      <a16:colId xmlns="" xmlns:a16="http://schemas.microsoft.com/office/drawing/2014/main" val="2454378697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581023901"/>
                    </a:ext>
                  </a:extLst>
                </a:gridCol>
                <a:gridCol w="58102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005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7625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53043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1574258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полезных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ископаемых</a:t>
                      </a: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Транспортировка и хранение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электрической энергией, газом и паром; кондиционирование воздуха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профессиональная, научная и техническая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операциям с недвижимым имуществом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информации и связи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Сельское, лесное хозяйство, охота, рыболовство и рыбоводство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оптовая и розничная; ремонт автотранспортных средств и мотоциклов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здравоохранения и социальных услуг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Государственное управление  и обеспечение военной безопасности; социальное обеспечение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гостиниц и предприятий общественного питания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культуры, спорта, организации досуга и развлечений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финансовая и страховая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административная и сопутствующие дополнительные услуги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9443437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04503" y="4056284"/>
            <a:ext cx="408456" cy="392275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CE984251-76DF-7D4D-A4E0-73D45E245B6B}"/>
              </a:ext>
            </a:extLst>
          </p:cNvPr>
          <p:cNvCxnSpPr/>
          <p:nvPr/>
        </p:nvCxnSpPr>
        <p:spPr>
          <a:xfrm>
            <a:off x="3303642" y="4001741"/>
            <a:ext cx="85739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C246443-4059-4680-AE8E-4BCF81DB2ED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="" xmlns:asvg="http://schemas.microsoft.com/office/drawing/2016/SVG/main" xmlns:lc="http://schemas.openxmlformats.org/drawingml/2006/lockedCanvas" r:embed="rId19"/>
              </a:ext>
            </a:extLst>
          </a:blip>
          <a:stretch>
            <a:fillRect/>
          </a:stretch>
        </p:blipFill>
        <p:spPr>
          <a:xfrm>
            <a:off x="4071956" y="4019891"/>
            <a:ext cx="534755" cy="5475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B8E4709-31EE-4E43-AE73-DF9A049C73A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27"/>
              </a:ext>
            </a:extLst>
          </a:blip>
          <a:stretch>
            <a:fillRect/>
          </a:stretch>
        </p:blipFill>
        <p:spPr>
          <a:xfrm>
            <a:off x="5655690" y="3931979"/>
            <a:ext cx="504825" cy="5048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F90E640-2F43-4115-82E8-DCE33068DA8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23"/>
              </a:ext>
            </a:extLst>
          </a:blip>
          <a:stretch>
            <a:fillRect/>
          </a:stretch>
        </p:blipFill>
        <p:spPr>
          <a:xfrm>
            <a:off x="6084315" y="3972596"/>
            <a:ext cx="519112" cy="51911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603427" y="3988722"/>
            <a:ext cx="472755" cy="4727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CD9CF80-F73B-42E9-9D4D-05BCD94B047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562351" y="3931979"/>
            <a:ext cx="461677" cy="4616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8694186-D344-4C9A-918E-0CC032C5BAB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8084130" y="3990781"/>
            <a:ext cx="494108" cy="4941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4D528B4F-FE23-4226-B0CF-9C724F32582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30381" y="3987021"/>
            <a:ext cx="501628" cy="50162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42A5557-CCF6-4895-A0EE-D0ABAC3B67F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5"/>
              </a:ext>
            </a:extLst>
          </a:blip>
          <a:stretch>
            <a:fillRect/>
          </a:stretch>
        </p:blipFill>
        <p:spPr>
          <a:xfrm>
            <a:off x="9456775" y="3943714"/>
            <a:ext cx="552450" cy="55245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AE2DAE0-EC76-4F18-9A63-0596F3E39F5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9942344" y="3972043"/>
            <a:ext cx="484000" cy="484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12B9C3C-DAF1-4C2D-820C-4CBEF6D1A34F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25"/>
              </a:ext>
            </a:extLst>
          </a:blip>
          <a:stretch>
            <a:fillRect/>
          </a:stretch>
        </p:blipFill>
        <p:spPr>
          <a:xfrm>
            <a:off x="10866583" y="4005663"/>
            <a:ext cx="542925" cy="542925"/>
          </a:xfrm>
          <a:prstGeom prst="rect">
            <a:avLst/>
          </a:prstGeom>
        </p:spPr>
      </p:pic>
      <p:pic>
        <p:nvPicPr>
          <p:cNvPr id="38" name="chart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1409508" y="3929511"/>
            <a:ext cx="535435" cy="46661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728020" y="2629544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81880" y="2462943"/>
            <a:ext cx="28396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33828" y="3315684"/>
            <a:ext cx="2816792" cy="135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77474" y="4134730"/>
            <a:ext cx="2773146" cy="152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00631" y="5256390"/>
            <a:ext cx="282087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74318" y="6198723"/>
            <a:ext cx="2770497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05654" y="1717487"/>
            <a:ext cx="1514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63821" y="5268083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7827" y="4247019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177,</a:t>
            </a:r>
            <a:r>
              <a:rPr lang="ru-RU" sz="2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2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864196" y="3382708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0B039AD-A26F-4822-B2D7-3DE14C8E88FB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3171" y="2475355"/>
            <a:ext cx="571340" cy="57134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>
            <a:fillRect/>
          </a:stretch>
        </p:blipFill>
        <p:spPr>
          <a:xfrm>
            <a:off x="277474" y="4154859"/>
            <a:ext cx="610553" cy="52322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038D252-86CD-4557-A546-01D98981DD9D}"/>
              </a:ext>
            </a:extLst>
          </p:cNvPr>
          <p:cNvSpPr/>
          <p:nvPr/>
        </p:nvSpPr>
        <p:spPr>
          <a:xfrm>
            <a:off x="219225" y="3041712"/>
            <a:ext cx="24150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1" y="1661627"/>
            <a:ext cx="646112" cy="63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B1CB484F-D2A3-154D-B5A1-F5EEF07C9FD1}"/>
              </a:ext>
            </a:extLst>
          </p:cNvPr>
          <p:cNvSpPr/>
          <p:nvPr/>
        </p:nvSpPr>
        <p:spPr>
          <a:xfrm>
            <a:off x="248731" y="2209027"/>
            <a:ext cx="27289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</a:t>
            </a:r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ископаемых</a:t>
            </a:r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6B512B17-3C0B-42E0-BD9B-DEC4433B3D08}"/>
              </a:ext>
            </a:extLst>
          </p:cNvPr>
          <p:cNvSpPr/>
          <p:nvPr/>
        </p:nvSpPr>
        <p:spPr>
          <a:xfrm>
            <a:off x="230815" y="4691002"/>
            <a:ext cx="2789546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</a:t>
            </a:r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 и  паром; </a:t>
            </a:r>
            <a:endParaRPr lang="ru-RU" sz="105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кондиционирование воздуха</a:t>
            </a:r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30815" y="3886680"/>
            <a:ext cx="3556079" cy="22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 и хранение</a:t>
            </a:r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C246443-4059-4680-AE8E-4BCF81DB2ED9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="" xmlns:asvg="http://schemas.microsoft.com/office/drawing/2016/SVG/main" xmlns:lc="http://schemas.openxmlformats.org/drawingml/2006/lockedCanvas" r:embed="rId19"/>
              </a:ext>
            </a:extLst>
          </a:blip>
          <a:stretch>
            <a:fillRect/>
          </a:stretch>
        </p:blipFill>
        <p:spPr>
          <a:xfrm>
            <a:off x="281880" y="3329207"/>
            <a:ext cx="615462" cy="630223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6B512B17-3C0B-42E0-BD9B-DEC4433B3D08}"/>
              </a:ext>
            </a:extLst>
          </p:cNvPr>
          <p:cNvSpPr/>
          <p:nvPr/>
        </p:nvSpPr>
        <p:spPr>
          <a:xfrm>
            <a:off x="277474" y="5785452"/>
            <a:ext cx="2558714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профессиональная, </a:t>
            </a:r>
          </a:p>
          <a:p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 и техническая</a:t>
            </a:r>
          </a:p>
          <a:p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82C7FBF-1202-464C-B1F7-EBB2B02F2C44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:asvg="http://schemas.microsoft.com/office/drawing/2016/SVG/main" xmlns="" xmlns:lc="http://schemas.openxmlformats.org/drawingml/2006/lockedCanvas" r:embed="rId22"/>
              </a:ext>
            </a:extLst>
          </a:blip>
          <a:stretch>
            <a:fillRect/>
          </a:stretch>
        </p:blipFill>
        <p:spPr>
          <a:xfrm>
            <a:off x="265789" y="5217598"/>
            <a:ext cx="532901" cy="567854"/>
          </a:xfrm>
          <a:prstGeom prst="rect">
            <a:avLst/>
          </a:prstGeom>
        </p:spPr>
      </p:pic>
      <p:graphicFrame>
        <p:nvGraphicFramePr>
          <p:cNvPr id="68" name="Диаграмма 67">
            <a:extLst>
              <a:ext uri="{FF2B5EF4-FFF2-40B4-BE49-F238E27FC236}">
                <a16:creationId xmlns="" xmlns:a16="http://schemas.microsoft.com/office/drawing/2014/main" id="{BFC48193-F6D4-1E40-A5CD-07826F49F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089623"/>
              </p:ext>
            </p:extLst>
          </p:nvPr>
        </p:nvGraphicFramePr>
        <p:xfrm>
          <a:off x="2634283" y="607853"/>
          <a:ext cx="9310661" cy="604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31" y="3994242"/>
            <a:ext cx="475456" cy="46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0B039AD-A26F-4822-B2D7-3DE14C8E88FB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33886" y="4022954"/>
            <a:ext cx="438070" cy="43807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082C7FBF-1202-464C-B1F7-EBB2B02F2C44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:asvg="http://schemas.microsoft.com/office/drawing/2016/SVG/main" xmlns="" xmlns:lc="http://schemas.openxmlformats.org/drawingml/2006/lockedCanvas" r:embed="rId22"/>
              </a:ext>
            </a:extLst>
          </a:blip>
          <a:stretch>
            <a:fillRect/>
          </a:stretch>
        </p:blipFill>
        <p:spPr>
          <a:xfrm>
            <a:off x="5181539" y="3968648"/>
            <a:ext cx="447197" cy="47652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C47F790A-6290-47EB-A162-080811A50BFE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="" xmlns:asvg="http://schemas.microsoft.com/office/drawing/2016/SVG/main" xmlns:lc="http://schemas.openxmlformats.org/drawingml/2006/lockedCanvas" r:embed="rId17"/>
              </a:ext>
            </a:extLst>
          </a:blip>
          <a:stretch>
            <a:fillRect/>
          </a:stretch>
        </p:blipFill>
        <p:spPr>
          <a:xfrm>
            <a:off x="7140866" y="3959178"/>
            <a:ext cx="421485" cy="42144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3416FF7B-D72D-42D0-9E6E-24944FE1E352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="" xmlns:asvg="http://schemas.microsoft.com/office/drawing/2016/SVG/main" xmlns:lc="http://schemas.openxmlformats.org/drawingml/2006/lockedCanvas" r:embed="rId55"/>
              </a:ext>
            </a:extLst>
          </a:blip>
          <a:stretch>
            <a:fillRect/>
          </a:stretch>
        </p:blipFill>
        <p:spPr>
          <a:xfrm>
            <a:off x="8996876" y="3937105"/>
            <a:ext cx="545971" cy="54594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CD10CB4-B905-4371-A180-F4BEF421AE9E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="" xmlns:asvg="http://schemas.microsoft.com/office/drawing/2016/SVG/main" xmlns:lc="http://schemas.openxmlformats.org/drawingml/2006/lockedCanvas" r:embed="rId9"/>
              </a:ext>
            </a:extLst>
          </a:blip>
          <a:stretch>
            <a:fillRect/>
          </a:stretch>
        </p:blipFill>
        <p:spPr>
          <a:xfrm>
            <a:off x="10435504" y="3994242"/>
            <a:ext cx="533745" cy="51994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C1B8606-76F3-4A71-98F6-B8E29F294A4C}"/>
              </a:ext>
            </a:extLst>
          </p:cNvPr>
          <p:cNvSpPr txBox="1"/>
          <p:nvPr/>
        </p:nvSpPr>
        <p:spPr>
          <a:xfrm>
            <a:off x="1111882" y="1216712"/>
            <a:ext cx="959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(ЯНВАРЬ-МАРТ 2022 Г., К СООТВЕТСТВУЮЩЕМУ ПЕРИОДУ ПРЕДЫДУЩЕГО ГОДА, %)</a:t>
            </a:r>
            <a:endParaRPr lang="ru-RU" sz="160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80208" y="177800"/>
            <a:ext cx="10063168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93" name="Овал 92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05261" y="4041356"/>
            <a:ext cx="2646043" cy="207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44EA5088-2CA3-2344-B7F4-00FAC4E7A5A9}"/>
              </a:ext>
            </a:extLst>
          </p:cNvPr>
          <p:cNvSpPr txBox="1">
            <a:spLocks/>
          </p:cNvSpPr>
          <p:nvPr/>
        </p:nvSpPr>
        <p:spPr>
          <a:xfrm>
            <a:off x="1220084" y="677157"/>
            <a:ext cx="11111733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spc="-60" dirty="0" smtClean="0"/>
              <a:t>ИНВЕСТИЦИИ В ОСНОВНОЙ КАПИТАЛ</a:t>
            </a:r>
            <a:endParaRPr lang="ru-RU" sz="2600" b="1" spc="-60" dirty="0"/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621EF2BA-B6FD-4818-A2CC-0A74ABB700F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3" name="object 16">
              <a:extLst>
                <a:ext uri="{FF2B5EF4-FFF2-40B4-BE49-F238E27FC236}">
                  <a16:creationId xmlns="" xmlns:a16="http://schemas.microsoft.com/office/drawing/2014/main" id="{62F948E1-148F-4B17-B9A6-45A74D66C0A5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4" name="object 17">
              <a:extLst>
                <a:ext uri="{FF2B5EF4-FFF2-40B4-BE49-F238E27FC236}">
                  <a16:creationId xmlns="" xmlns:a16="http://schemas.microsoft.com/office/drawing/2014/main" id="{72BFCFA0-E6ED-400D-AFA5-B7E7542D8520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1468927564"/>
              </p:ext>
            </p:extLst>
          </p:nvPr>
        </p:nvGraphicFramePr>
        <p:xfrm>
          <a:off x="4080680" y="885113"/>
          <a:ext cx="7762696" cy="581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30E6E2BB-C20C-6349-81EF-C09A4C57067B}"/>
              </a:ext>
            </a:extLst>
          </p:cNvPr>
          <p:cNvSpPr/>
          <p:nvPr/>
        </p:nvSpPr>
        <p:spPr>
          <a:xfrm>
            <a:off x="6213869" y="2493733"/>
            <a:ext cx="5335873" cy="720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по области </a:t>
            </a:r>
            <a:r>
              <a:rPr lang="ru-RU" sz="16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</a:t>
            </a:r>
            <a:r>
              <a:rPr lang="ru-RU" sz="24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тыс. руб.</a:t>
            </a:r>
            <a:r>
              <a:rPr lang="ru-RU" sz="1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Picture 2" descr="J:\01-SVOD\01-Презентации\!!!Материалы_для_визуализации_МАРТ_2022\Иконки и флаги\Иконки\Строительство\Инвестиции в основной капита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2" y="625117"/>
            <a:ext cx="750166" cy="7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Текст 3">
            <a:extLst>
              <a:ext uri="{FF2B5EF4-FFF2-40B4-BE49-F238E27FC236}">
                <a16:creationId xmlns="" xmlns:a16="http://schemas.microsoft.com/office/drawing/2014/main" id="{04022497-85D9-4EF6-9CF2-F3640945EE5A}"/>
              </a:ext>
            </a:extLst>
          </p:cNvPr>
          <p:cNvSpPr txBox="1">
            <a:spLocks/>
          </p:cNvSpPr>
          <p:nvPr/>
        </p:nvSpPr>
        <p:spPr>
          <a:xfrm>
            <a:off x="1156776" y="1016110"/>
            <a:ext cx="8914500" cy="401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В РАЧЕТЕ НА ОДНОГО ЖИТЕЛЯ, ТЫС. РУБЛЕЙ. </a:t>
            </a:r>
            <a:endParaRPr lang="ru-RU" sz="1600" dirty="0"/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590123753"/>
              </p:ext>
            </p:extLst>
          </p:nvPr>
        </p:nvGraphicFramePr>
        <p:xfrm>
          <a:off x="297097" y="1436773"/>
          <a:ext cx="5108413" cy="378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376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427403"/>
            <a:ext cx="5086350" cy="3987800"/>
          </a:xfrm>
        </p:spPr>
        <p:txBody>
          <a:bodyPr anchor="ctr" anchorCtr="0">
            <a:normAutofit/>
          </a:bodyPr>
          <a:lstStyle/>
          <a:p>
            <a:r>
              <a:rPr lang="ru-RU" sz="3600" b="1" spc="-60" dirty="0" smtClean="0"/>
              <a:t>ИНВЕСТИЦИОННАЯ ДЕЯТЕЛЬНОСТЬ </a:t>
            </a:r>
          </a:p>
          <a:p>
            <a:r>
              <a:rPr lang="ru-RU" sz="2200" b="1" spc="-60" dirty="0" smtClean="0"/>
              <a:t>В ИРКУТСКОЙ ОБЛАСТИ</a:t>
            </a:r>
            <a:endParaRPr lang="ru-RU" sz="2200" b="1" spc="-60" dirty="0"/>
          </a:p>
          <a:p>
            <a:endParaRPr lang="ru-RU" sz="2400" spc="-50" dirty="0"/>
          </a:p>
          <a:p>
            <a:r>
              <a:rPr lang="ru-RU" sz="1800" spc="-50" dirty="0" smtClean="0"/>
              <a:t>январь-март </a:t>
            </a:r>
            <a:r>
              <a:rPr lang="ru-RU" sz="1800" dirty="0" smtClean="0"/>
              <a:t>2022 </a:t>
            </a:r>
            <a:r>
              <a:rPr lang="ru-RU" sz="1800" dirty="0"/>
              <a:t>года</a:t>
            </a:r>
            <a:endParaRPr lang="ru-RU" sz="1800" spc="-5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729014" y="90358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729014" y="185632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392908" y="1072863"/>
            <a:ext cx="5355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ВЛОЖЕНИЯ</a:t>
            </a:r>
            <a:endParaRPr lang="ru-RU" spc="-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392908" y="2055294"/>
            <a:ext cx="552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</a:t>
            </a:r>
            <a:endParaRPr lang="ru-RU" spc="-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1">
            <a:extLst>
              <a:ext uri="{FF2B5EF4-FFF2-40B4-BE49-F238E27FC236}">
                <a16:creationId xmlns="" xmlns:a16="http://schemas.microsoft.com/office/drawing/2014/main" id="{6118A622-9FD5-441D-A735-F295518845EB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B81EEA-DF2A-1C47-9781-44818CAE4220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729014" y="270090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392908" y="2870179"/>
            <a:ext cx="5527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</a:pPr>
            <a:r>
              <a:rPr lang="ru-RU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 </a:t>
            </a:r>
          </a:p>
          <a:p>
            <a:pPr marL="26670">
              <a:lnSpc>
                <a:spcPct val="100000"/>
              </a:lnSpc>
            </a:pPr>
            <a:r>
              <a:rPr lang="ru-RU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МУНИЦИПАЛЬНЫМ ОБРАЗОВАНИЯМ</a:t>
            </a:r>
            <a:endParaRPr lang="ru-RU" spc="-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816924" y="177800"/>
            <a:ext cx="10026451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93" name="Овал 92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807EA500-DB16-4C93-B057-5921F5C413D5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3" name="object 16">
              <a:extLst>
                <a:ext uri="{FF2B5EF4-FFF2-40B4-BE49-F238E27FC236}">
                  <a16:creationId xmlns="" xmlns:a16="http://schemas.microsoft.com/office/drawing/2014/main" id="{267325E1-3DE1-4B43-9924-ACDAA76562C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17">
              <a:extLst>
                <a:ext uri="{FF2B5EF4-FFF2-40B4-BE49-F238E27FC236}">
                  <a16:creationId xmlns="" xmlns:a16="http://schemas.microsoft.com/office/drawing/2014/main" id="{94AF0F44-CC86-40CA-8A82-9711820CDB80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5" name="Текст 3">
            <a:extLst>
              <a:ext uri="{FF2B5EF4-FFF2-40B4-BE49-F238E27FC236}">
                <a16:creationId xmlns="" xmlns:a16="http://schemas.microsoft.com/office/drawing/2014/main" id="{34BD613F-C231-4C66-B93B-2F3B72BF7EC3}"/>
              </a:ext>
            </a:extLst>
          </p:cNvPr>
          <p:cNvSpPr txBox="1">
            <a:spLocks/>
          </p:cNvSpPr>
          <p:nvPr/>
        </p:nvSpPr>
        <p:spPr>
          <a:xfrm>
            <a:off x="1165612" y="663863"/>
            <a:ext cx="11044621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600" b="1" spc="-60" dirty="0" smtClean="0"/>
              <a:t>ФИНАНСОВЫЕ ВЛОЖЕНИЯ</a:t>
            </a:r>
            <a:endParaRPr lang="ru-RU" sz="2600" dirty="0"/>
          </a:p>
        </p:txBody>
      </p:sp>
      <p:graphicFrame>
        <p:nvGraphicFramePr>
          <p:cNvPr id="51" name="Диаграмма 50">
            <a:extLst>
              <a:ext uri="{FF2B5EF4-FFF2-40B4-BE49-F238E27FC236}">
                <a16:creationId xmlns="" xmlns:a16="http://schemas.microsoft.com/office/drawing/2014/main" id="{0A6E534A-CD64-864A-A0C6-542324093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107170"/>
              </p:ext>
            </p:extLst>
          </p:nvPr>
        </p:nvGraphicFramePr>
        <p:xfrm>
          <a:off x="3349781" y="663863"/>
          <a:ext cx="8681410" cy="477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1FEB0F0-CD4D-4496-8AC8-20381870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349235" y="531914"/>
            <a:ext cx="854075" cy="85407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5447" y="1576622"/>
            <a:ext cx="2562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ВЛОЖЕНИЯ</a:t>
            </a:r>
            <a:endParaRPr lang="ru-RU" sz="1400" b="1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F2D40753-1237-4764-954B-5D54B9F51701}"/>
              </a:ext>
            </a:extLst>
          </p:cNvPr>
          <p:cNvSpPr/>
          <p:nvPr/>
        </p:nvSpPr>
        <p:spPr>
          <a:xfrm>
            <a:off x="456336" y="2052300"/>
            <a:ext cx="361105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388,</a:t>
            </a: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8" name="Прямая соединительная линия 37"/>
          <p:cNvCxnSpPr>
            <a:cxnSpLocks/>
          </p:cNvCxnSpPr>
          <p:nvPr/>
        </p:nvCxnSpPr>
        <p:spPr>
          <a:xfrm>
            <a:off x="340850" y="286677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817833" y="2477031"/>
            <a:ext cx="1059394" cy="210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F2D40753-1237-4764-954B-5D54B9F51701}"/>
              </a:ext>
            </a:extLst>
          </p:cNvPr>
          <p:cNvSpPr/>
          <p:nvPr/>
        </p:nvSpPr>
        <p:spPr>
          <a:xfrm>
            <a:off x="524926" y="3650468"/>
            <a:ext cx="3611052" cy="44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</a:t>
            </a:r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00755" y="4094637"/>
            <a:ext cx="1059394" cy="210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ru-RU" sz="12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9F040F2-1231-4008-BFFB-B1A0164DE100}"/>
              </a:ext>
            </a:extLst>
          </p:cNvPr>
          <p:cNvSpPr txBox="1"/>
          <p:nvPr/>
        </p:nvSpPr>
        <p:spPr>
          <a:xfrm>
            <a:off x="218199" y="3270050"/>
            <a:ext cx="379765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ДОЛГОСРОЧНЫЕ</a:t>
            </a:r>
            <a:endParaRPr lang="ru-RU" sz="1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1411" y="2964422"/>
            <a:ext cx="154465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>
              <a:lnSpc>
                <a:spcPct val="90000"/>
              </a:lnSpc>
            </a:pPr>
            <a:r>
              <a:rPr lang="ru-RU" sz="1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</a:t>
            </a:r>
            <a:r>
              <a:rPr lang="ru-RU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 :</a:t>
            </a:r>
            <a:endParaRPr lang="ru-RU" sz="1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Прямая соединительная линия 43"/>
          <p:cNvCxnSpPr>
            <a:cxnSpLocks/>
          </p:cNvCxnSpPr>
          <p:nvPr/>
        </p:nvCxnSpPr>
        <p:spPr>
          <a:xfrm>
            <a:off x="305446" y="445427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F2D40753-1237-4764-954B-5D54B9F51701}"/>
              </a:ext>
            </a:extLst>
          </p:cNvPr>
          <p:cNvSpPr/>
          <p:nvPr/>
        </p:nvSpPr>
        <p:spPr>
          <a:xfrm>
            <a:off x="456336" y="5012223"/>
            <a:ext cx="3611052" cy="44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291,</a:t>
            </a:r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32165" y="5489117"/>
            <a:ext cx="1059394" cy="210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9F040F2-1231-4008-BFFB-B1A0164DE100}"/>
              </a:ext>
            </a:extLst>
          </p:cNvPr>
          <p:cNvSpPr txBox="1"/>
          <p:nvPr/>
        </p:nvSpPr>
        <p:spPr>
          <a:xfrm>
            <a:off x="218199" y="4566714"/>
            <a:ext cx="379765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КРАТКОСРОЧНЫЕ</a:t>
            </a:r>
            <a:endParaRPr lang="ru-RU" sz="1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1FEB0F0-CD4D-4496-8AC8-20381870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218199" y="1632888"/>
            <a:ext cx="1233882" cy="1233882"/>
          </a:xfrm>
          <a:prstGeom prst="rect">
            <a:avLst/>
          </a:prstGeom>
        </p:spPr>
      </p:pic>
      <p:pic>
        <p:nvPicPr>
          <p:cNvPr id="1027" name="Picture 3" descr="J:\01-SVOD\01-Презентации\!!!Материалы_для_визуализации_МАРТ_2022\Иконки и флаги\Иконки\Финансы\1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9" y="3374466"/>
            <a:ext cx="1079809" cy="10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Текст 3"/>
          <p:cNvSpPr txBox="1">
            <a:spLocks/>
          </p:cNvSpPr>
          <p:nvPr/>
        </p:nvSpPr>
        <p:spPr>
          <a:xfrm>
            <a:off x="1203310" y="1088676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ЯНВАРЬ-МАРТ 2022 </a:t>
            </a:r>
            <a:r>
              <a:rPr lang="ru-RU" sz="1600" dirty="0"/>
              <a:t>г., </a:t>
            </a:r>
            <a:r>
              <a:rPr lang="ru-RU" sz="1600" dirty="0" smtClean="0"/>
              <a:t>МЛРД. </a:t>
            </a:r>
            <a:r>
              <a:rPr lang="ru-RU" sz="1600" dirty="0"/>
              <a:t>РУБЛЕЙ  </a:t>
            </a:r>
          </a:p>
        </p:txBody>
      </p:sp>
      <p:pic>
        <p:nvPicPr>
          <p:cNvPr id="1028" name="Picture 4" descr="J:\01-SVOD\01-Презентации\!!!Материалы_для_визуализации_МАРТ_2022\Иконки и флаги\Иконки\Финансы\2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1" y="4823495"/>
            <a:ext cx="919949" cy="9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0A6E534A-CD64-864A-A0C6-542324093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768151"/>
              </p:ext>
            </p:extLst>
          </p:nvPr>
        </p:nvGraphicFramePr>
        <p:xfrm>
          <a:off x="3160097" y="1420356"/>
          <a:ext cx="8717515" cy="377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2442238" y="2558938"/>
            <a:ext cx="64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780208" y="177800"/>
            <a:ext cx="10063168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22" name="Прямая соединительная линия 121"/>
          <p:cNvCxnSpPr/>
          <p:nvPr/>
        </p:nvCxnSpPr>
        <p:spPr>
          <a:xfrm>
            <a:off x="347201" y="2436484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28023" y="3449466"/>
            <a:ext cx="267582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360778" y="4294866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275127" y="4867906"/>
            <a:ext cx="3056150" cy="207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300907" y="5075720"/>
            <a:ext cx="26610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294647" y="4050702"/>
            <a:ext cx="3017110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374318" y="6080128"/>
            <a:ext cx="2646043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690603" y="1756463"/>
            <a:ext cx="1543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434398" y="5189837"/>
            <a:ext cx="64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20980" y="4370354"/>
            <a:ext cx="64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ru-RU" sz="2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424614" y="3518136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ru-RU" sz="2200" b="1" dirty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Текст 3"/>
          <p:cNvSpPr txBox="1">
            <a:spLocks/>
          </p:cNvSpPr>
          <p:nvPr/>
        </p:nvSpPr>
        <p:spPr>
          <a:xfrm>
            <a:off x="1310631" y="1194448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ЯНВАРЬ-МАРТ 2022 </a:t>
            </a:r>
            <a:r>
              <a:rPr lang="ru-RU" sz="1600" dirty="0"/>
              <a:t>г., </a:t>
            </a:r>
            <a:r>
              <a:rPr lang="ru-RU" sz="1600" dirty="0" smtClean="0"/>
              <a:t>МЛРД. </a:t>
            </a:r>
            <a:r>
              <a:rPr lang="ru-RU" sz="1600" dirty="0"/>
              <a:t>РУБЛЕЙ 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E984251-76DF-7D4D-A4E0-73D45E245B6B}"/>
              </a:ext>
            </a:extLst>
          </p:cNvPr>
          <p:cNvCxnSpPr/>
          <p:nvPr/>
        </p:nvCxnSpPr>
        <p:spPr>
          <a:xfrm>
            <a:off x="3311758" y="4297016"/>
            <a:ext cx="85739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44EA5088-2CA3-2344-B7F4-00FAC4E7A5A9}"/>
              </a:ext>
            </a:extLst>
          </p:cNvPr>
          <p:cNvSpPr txBox="1">
            <a:spLocks/>
          </p:cNvSpPr>
          <p:nvPr/>
        </p:nvSpPr>
        <p:spPr>
          <a:xfrm>
            <a:off x="1220084" y="677157"/>
            <a:ext cx="11111733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spc="-60" dirty="0" smtClean="0"/>
              <a:t>ДОЛГОСРОЧНЫЕ ФИНАНСОВЫЕ ВЛОЖЕНИЯ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spc="-60" dirty="0" smtClean="0"/>
              <a:t>ПО ВИДАМ ЭКОНОМИЧЕСКОЙ ДЕЯТЕЛЬНОСТИ</a:t>
            </a:r>
            <a:endParaRPr lang="ru-RU" sz="2600" b="1" spc="-60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2043A46-2BBD-DD49-A824-506B736F42D5}"/>
              </a:ext>
            </a:extLst>
          </p:cNvPr>
          <p:cNvSpPr/>
          <p:nvPr/>
        </p:nvSpPr>
        <p:spPr>
          <a:xfrm>
            <a:off x="6531429" y="1661626"/>
            <a:ext cx="44539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по области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621EF2BA-B6FD-4818-A2CC-0A74ABB700F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3" name="object 16">
              <a:extLst>
                <a:ext uri="{FF2B5EF4-FFF2-40B4-BE49-F238E27FC236}">
                  <a16:creationId xmlns="" xmlns:a16="http://schemas.microsoft.com/office/drawing/2014/main" id="{62F948E1-148F-4B17-B9A6-45A74D66C0A5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17">
              <a:extLst>
                <a:ext uri="{FF2B5EF4-FFF2-40B4-BE49-F238E27FC236}">
                  <a16:creationId xmlns="" xmlns:a16="http://schemas.microsoft.com/office/drawing/2014/main" id="{72BFCFA0-E6ED-400D-AFA5-B7E7542D8520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B512B17-3C0B-42E0-BD9B-DEC4433B3D08}"/>
              </a:ext>
            </a:extLst>
          </p:cNvPr>
          <p:cNvSpPr/>
          <p:nvPr/>
        </p:nvSpPr>
        <p:spPr>
          <a:xfrm>
            <a:off x="255608" y="2205911"/>
            <a:ext cx="22829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05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3038D252-86CD-4557-A546-01D98981DD9D}"/>
              </a:ext>
            </a:extLst>
          </p:cNvPr>
          <p:cNvSpPr/>
          <p:nvPr/>
        </p:nvSpPr>
        <p:spPr>
          <a:xfrm>
            <a:off x="233950" y="3033968"/>
            <a:ext cx="31790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</a:t>
            </a:r>
          </a:p>
          <a:p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 и паром; кондиционирование воздуха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608" y="5700617"/>
            <a:ext cx="3556079" cy="35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профессиональная, научная</a:t>
            </a:r>
          </a:p>
          <a:p>
            <a:pPr font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техническая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9C408146-6284-41B1-BCB3-616EB0A18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414432" y="5060940"/>
            <a:ext cx="685891" cy="68589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B8E4709-31EE-4E43-AE73-DF9A049C73A0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1190263" y="4214795"/>
            <a:ext cx="653111" cy="653111"/>
          </a:xfrm>
          <a:prstGeom prst="rect">
            <a:avLst/>
          </a:prstGeom>
        </p:spPr>
      </p:pic>
      <p:graphicFrame>
        <p:nvGraphicFramePr>
          <p:cNvPr id="48" name="Таблица 47">
            <a:extLst>
              <a:ext uri="{FF2B5EF4-FFF2-40B4-BE49-F238E27FC236}">
                <a16:creationId xmlns="" xmlns:a16="http://schemas.microsoft.com/office/drawing/2014/main" id="{EF7F9E91-21A1-7940-A199-2E8B9B1DD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04732"/>
              </p:ext>
            </p:extLst>
          </p:nvPr>
        </p:nvGraphicFramePr>
        <p:xfrm>
          <a:off x="3331277" y="4958697"/>
          <a:ext cx="8554451" cy="148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923">
                  <a:extLst>
                    <a:ext uri="{9D8B030D-6E8A-4147-A177-3AD203B41FA5}">
                      <a16:colId xmlns="" xmlns:a16="http://schemas.microsoft.com/office/drawing/2014/main" val="406393024"/>
                    </a:ext>
                  </a:extLst>
                </a:gridCol>
                <a:gridCol w="1024094">
                  <a:extLst>
                    <a:ext uri="{9D8B030D-6E8A-4147-A177-3AD203B41FA5}">
                      <a16:colId xmlns="" xmlns:a16="http://schemas.microsoft.com/office/drawing/2014/main" val="284359436"/>
                    </a:ext>
                  </a:extLst>
                </a:gridCol>
                <a:gridCol w="902677">
                  <a:extLst>
                    <a:ext uri="{9D8B030D-6E8A-4147-A177-3AD203B41FA5}">
                      <a16:colId xmlns="" xmlns:a16="http://schemas.microsoft.com/office/drawing/2014/main" val="2188024713"/>
                    </a:ext>
                  </a:extLst>
                </a:gridCol>
                <a:gridCol w="936172">
                  <a:extLst>
                    <a:ext uri="{9D8B030D-6E8A-4147-A177-3AD203B41FA5}">
                      <a16:colId xmlns="" xmlns:a16="http://schemas.microsoft.com/office/drawing/2014/main" val="1296076330"/>
                    </a:ext>
                  </a:extLst>
                </a:gridCol>
                <a:gridCol w="934058">
                  <a:extLst>
                    <a:ext uri="{9D8B030D-6E8A-4147-A177-3AD203B41FA5}">
                      <a16:colId xmlns="" xmlns:a16="http://schemas.microsoft.com/office/drawing/2014/main" val="3215549599"/>
                    </a:ext>
                  </a:extLst>
                </a:gridCol>
                <a:gridCol w="1093541">
                  <a:extLst>
                    <a:ext uri="{9D8B030D-6E8A-4147-A177-3AD203B41FA5}">
                      <a16:colId xmlns="" xmlns:a16="http://schemas.microsoft.com/office/drawing/2014/main" val="2863117801"/>
                    </a:ext>
                  </a:extLst>
                </a:gridCol>
                <a:gridCol w="922429">
                  <a:extLst>
                    <a:ext uri="{9D8B030D-6E8A-4147-A177-3AD203B41FA5}">
                      <a16:colId xmlns="" xmlns:a16="http://schemas.microsoft.com/office/drawing/2014/main" val="2009396423"/>
                    </a:ext>
                  </a:extLst>
                </a:gridCol>
                <a:gridCol w="947058">
                  <a:extLst>
                    <a:ext uri="{9D8B030D-6E8A-4147-A177-3AD203B41FA5}">
                      <a16:colId xmlns="" xmlns:a16="http://schemas.microsoft.com/office/drawing/2014/main" val="2029175242"/>
                    </a:ext>
                  </a:extLst>
                </a:gridCol>
                <a:gridCol w="858499">
                  <a:extLst>
                    <a:ext uri="{9D8B030D-6E8A-4147-A177-3AD203B41FA5}">
                      <a16:colId xmlns="" xmlns:a16="http://schemas.microsoft.com/office/drawing/2014/main" val="2454378697"/>
                    </a:ext>
                  </a:extLst>
                </a:gridCol>
              </a:tblGrid>
              <a:tr h="1483840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полезных ископаемых</a:t>
                      </a: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профессиональная, научная и техническая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 оптовая  и розничная; ремонт автотранспортных средств и мотоциклов</a:t>
                      </a: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гостиниц и предприятий общественного питания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Транспортировка и хранение </a:t>
                      </a: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операциям с недвижимым имуществом</a:t>
                      </a: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9443437"/>
                  </a:ext>
                </a:extLst>
              </a:tr>
            </a:tbl>
          </a:graphicData>
        </a:graphic>
      </p:graphicFrame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0" y="1570959"/>
            <a:ext cx="646142" cy="63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B325D30-4561-4570-A68F-A0871B0152D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5608" y="2471605"/>
            <a:ext cx="610553" cy="61055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292FE6F-7C36-4660-AB97-79DF04A3E8EF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9235" y="3436765"/>
            <a:ext cx="571340" cy="5713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BCD9CF80-F73B-42E9-9D4D-05BCD94B047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287730" y="4279481"/>
            <a:ext cx="588425" cy="58842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AAE2DAE0-EC76-4F18-9A63-0596F3E39F5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9187803" y="4122438"/>
            <a:ext cx="745468" cy="745468"/>
          </a:xfrm>
          <a:prstGeom prst="rect">
            <a:avLst/>
          </a:prstGeom>
        </p:spPr>
      </p:pic>
      <p:pic>
        <p:nvPicPr>
          <p:cNvPr id="43" name="Picture 3" descr="J:\01-SVOD\01-Презентации\!!!Материалы_для_визуализации_МАРТ_2022\Иконки и флаги\Иконки\Финансы\1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9" y="651259"/>
            <a:ext cx="786619" cy="7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0A6E534A-CD64-864A-A0C6-542324093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277311"/>
              </p:ext>
            </p:extLst>
          </p:nvPr>
        </p:nvGraphicFramePr>
        <p:xfrm>
          <a:off x="3045850" y="1409903"/>
          <a:ext cx="8717515" cy="377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2198580" y="2558938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25,7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780208" y="177800"/>
            <a:ext cx="10063168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22" name="Прямая соединительная линия 121"/>
          <p:cNvCxnSpPr/>
          <p:nvPr/>
        </p:nvCxnSpPr>
        <p:spPr>
          <a:xfrm>
            <a:off x="347201" y="2436484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28023" y="3611049"/>
            <a:ext cx="267582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343388" y="437562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309627" y="4896652"/>
            <a:ext cx="3056150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газом и паром; кондиционирование воздуха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7700" y="5328309"/>
            <a:ext cx="26610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294647" y="4172720"/>
            <a:ext cx="3017110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374318" y="6208252"/>
            <a:ext cx="2646043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397106" y="1756463"/>
            <a:ext cx="1837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438825" y="5347850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</a:t>
            </a:r>
            <a:r>
              <a:rPr lang="ru-RU" sz="2200" b="1" dirty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220604" y="4370354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</a:t>
            </a:r>
            <a:r>
              <a:rPr lang="ru-RU" sz="2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03953" y="3635109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Текст 3"/>
          <p:cNvSpPr txBox="1">
            <a:spLocks/>
          </p:cNvSpPr>
          <p:nvPr/>
        </p:nvSpPr>
        <p:spPr>
          <a:xfrm>
            <a:off x="1310631" y="1194448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ЯНВАРЬ-МАРТ 2022 </a:t>
            </a:r>
            <a:r>
              <a:rPr lang="ru-RU" sz="1600" dirty="0"/>
              <a:t>г., </a:t>
            </a:r>
            <a:r>
              <a:rPr lang="ru-RU" sz="1600" dirty="0" smtClean="0"/>
              <a:t>МЛРД. </a:t>
            </a:r>
            <a:r>
              <a:rPr lang="ru-RU" sz="1600" dirty="0"/>
              <a:t>РУБЛЕЙ 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E984251-76DF-7D4D-A4E0-73D45E245B6B}"/>
              </a:ext>
            </a:extLst>
          </p:cNvPr>
          <p:cNvCxnSpPr/>
          <p:nvPr/>
        </p:nvCxnSpPr>
        <p:spPr>
          <a:xfrm>
            <a:off x="3311758" y="4297016"/>
            <a:ext cx="85739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44EA5088-2CA3-2344-B7F4-00FAC4E7A5A9}"/>
              </a:ext>
            </a:extLst>
          </p:cNvPr>
          <p:cNvSpPr txBox="1">
            <a:spLocks/>
          </p:cNvSpPr>
          <p:nvPr/>
        </p:nvSpPr>
        <p:spPr>
          <a:xfrm>
            <a:off x="1220084" y="677157"/>
            <a:ext cx="11111733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spc="-60" dirty="0" smtClean="0"/>
              <a:t>КРАТКОСРОЧНЫЕ ФИНАНСОВЫЕ ВЛОЖЕНИЯ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spc="-60" dirty="0" smtClean="0"/>
              <a:t>ПО ВИДАМ  ЭКОНОМИЧЕСКОЙ ДЕЯТЕЛЬНОСТИ</a:t>
            </a:r>
            <a:endParaRPr lang="ru-RU" sz="2600" b="1" spc="-60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2043A46-2BBD-DD49-A824-506B736F42D5}"/>
              </a:ext>
            </a:extLst>
          </p:cNvPr>
          <p:cNvSpPr/>
          <p:nvPr/>
        </p:nvSpPr>
        <p:spPr>
          <a:xfrm>
            <a:off x="6531429" y="1661626"/>
            <a:ext cx="45980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по области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621EF2BA-B6FD-4818-A2CC-0A74ABB700F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3" name="object 16">
              <a:extLst>
                <a:ext uri="{FF2B5EF4-FFF2-40B4-BE49-F238E27FC236}">
                  <a16:creationId xmlns="" xmlns:a16="http://schemas.microsoft.com/office/drawing/2014/main" id="{62F948E1-148F-4B17-B9A6-45A74D66C0A5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17">
              <a:extLst>
                <a:ext uri="{FF2B5EF4-FFF2-40B4-BE49-F238E27FC236}">
                  <a16:creationId xmlns="" xmlns:a16="http://schemas.microsoft.com/office/drawing/2014/main" id="{72BFCFA0-E6ED-400D-AFA5-B7E7542D8520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B512B17-3C0B-42E0-BD9B-DEC4433B3D08}"/>
              </a:ext>
            </a:extLst>
          </p:cNvPr>
          <p:cNvSpPr/>
          <p:nvPr/>
        </p:nvSpPr>
        <p:spPr>
          <a:xfrm>
            <a:off x="255608" y="2205911"/>
            <a:ext cx="22829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18435" y="4321473"/>
            <a:ext cx="514659" cy="51465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C3865C9-4095-4E79-931C-9592CE946A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21117" y="4213563"/>
            <a:ext cx="641729" cy="64172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CD9CF80-F73B-42E9-9D4D-05BCD94B047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389098" y="4265598"/>
            <a:ext cx="588425" cy="58842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8694186-D344-4C9A-918E-0CC032C5BAB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865037" y="4275729"/>
            <a:ext cx="494108" cy="494108"/>
          </a:xfrm>
          <a:prstGeom prst="rect">
            <a:avLst/>
          </a:prstGeom>
        </p:spPr>
      </p:pic>
      <p:graphicFrame>
        <p:nvGraphicFramePr>
          <p:cNvPr id="55" name="Таблица 54">
            <a:extLst>
              <a:ext uri="{FF2B5EF4-FFF2-40B4-BE49-F238E27FC236}">
                <a16:creationId xmlns="" xmlns:a16="http://schemas.microsoft.com/office/drawing/2014/main" id="{EF7F9E91-21A1-7940-A199-2E8B9B1DD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65141"/>
              </p:ext>
            </p:extLst>
          </p:nvPr>
        </p:nvGraphicFramePr>
        <p:xfrm>
          <a:off x="3155601" y="4968197"/>
          <a:ext cx="8839528" cy="1593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999">
                  <a:extLst>
                    <a:ext uri="{9D8B030D-6E8A-4147-A177-3AD203B41FA5}">
                      <a16:colId xmlns="" xmlns:a16="http://schemas.microsoft.com/office/drawing/2014/main" val="406393024"/>
                    </a:ext>
                  </a:extLst>
                </a:gridCol>
                <a:gridCol w="588157">
                  <a:extLst>
                    <a:ext uri="{9D8B030D-6E8A-4147-A177-3AD203B41FA5}">
                      <a16:colId xmlns="" xmlns:a16="http://schemas.microsoft.com/office/drawing/2014/main" val="284359436"/>
                    </a:ext>
                  </a:extLst>
                </a:gridCol>
                <a:gridCol w="478643">
                  <a:extLst>
                    <a:ext uri="{9D8B030D-6E8A-4147-A177-3AD203B41FA5}">
                      <a16:colId xmlns="" xmlns:a16="http://schemas.microsoft.com/office/drawing/2014/main" val="2188024713"/>
                    </a:ext>
                  </a:extLst>
                </a:gridCol>
                <a:gridCol w="575733">
                  <a:extLst>
                    <a:ext uri="{9D8B030D-6E8A-4147-A177-3AD203B41FA5}">
                      <a16:colId xmlns="" xmlns:a16="http://schemas.microsoft.com/office/drawing/2014/main" val="1296076330"/>
                    </a:ext>
                  </a:extLst>
                </a:gridCol>
                <a:gridCol w="601134">
                  <a:extLst>
                    <a:ext uri="{9D8B030D-6E8A-4147-A177-3AD203B41FA5}">
                      <a16:colId xmlns="" xmlns:a16="http://schemas.microsoft.com/office/drawing/2014/main" val="3215549599"/>
                    </a:ext>
                  </a:extLst>
                </a:gridCol>
                <a:gridCol w="575733">
                  <a:extLst>
                    <a:ext uri="{9D8B030D-6E8A-4147-A177-3AD203B41FA5}">
                      <a16:colId xmlns="" xmlns:a16="http://schemas.microsoft.com/office/drawing/2014/main" val="2863117801"/>
                    </a:ext>
                  </a:extLst>
                </a:gridCol>
                <a:gridCol w="431800">
                  <a:extLst>
                    <a:ext uri="{9D8B030D-6E8A-4147-A177-3AD203B41FA5}">
                      <a16:colId xmlns="" xmlns:a16="http://schemas.microsoft.com/office/drawing/2014/main" val="2029175242"/>
                    </a:ext>
                  </a:extLst>
                </a:gridCol>
                <a:gridCol w="6011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5667">
                  <a:extLst>
                    <a:ext uri="{9D8B030D-6E8A-4147-A177-3AD203B41FA5}">
                      <a16:colId xmlns="" xmlns:a16="http://schemas.microsoft.com/office/drawing/2014/main" val="2454378697"/>
                    </a:ext>
                  </a:extLst>
                </a:gridCol>
                <a:gridCol w="567267">
                  <a:extLst>
                    <a:ext uri="{9D8B030D-6E8A-4147-A177-3AD203B41FA5}">
                      <a16:colId xmlns="" xmlns:a16="http://schemas.microsoft.com/office/drawing/2014/main" val="2581023901"/>
                    </a:ext>
                  </a:extLst>
                </a:gridCol>
                <a:gridCol w="51646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7573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7573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646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81066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1593470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полезных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ископаемых</a:t>
                      </a: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оптовая и розничная; ремонт автотранспортных средств и мотоциклов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электрической энергией, газом и паром; кондиционирование воздуха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Сельское, лесное хозяйство, охота, рыболовство и рыбоводство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;водоотведение,  организация  сбора и утилизации отходов, деятельность по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ликвидации загрязнений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Транспортировка и хранение</a:t>
                      </a: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</a:t>
                      </a:r>
                      <a:b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профессиональная,</a:t>
                      </a:r>
                      <a:b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научная и техническая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финансовая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страховая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операциям с недвижимым имуществом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здравоохранения и социальных услуг 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информации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связи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культуры, спорта, организации досуга и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развлечений</a:t>
                      </a: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гостиниц и предприятий общественного питания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9443437"/>
                  </a:ext>
                </a:extLst>
              </a:tr>
            </a:tbl>
          </a:graphicData>
        </a:graphic>
      </p:graphicFrame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3038D252-86CD-4557-A546-01D98981DD9D}"/>
              </a:ext>
            </a:extLst>
          </p:cNvPr>
          <p:cNvSpPr/>
          <p:nvPr/>
        </p:nvSpPr>
        <p:spPr>
          <a:xfrm>
            <a:off x="233950" y="3033968"/>
            <a:ext cx="30973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 оптовая и розничная; </a:t>
            </a:r>
          </a:p>
          <a:p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автотранспортных средств и мотоциклов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607" y="5845535"/>
            <a:ext cx="3556079" cy="35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Сельское, лесное хозяйство, охота, </a:t>
            </a:r>
          </a:p>
          <a:p>
            <a:pPr font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рыболовство и рыбоводство</a:t>
            </a:r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B7D10F0-9A31-4794-90CB-AD02F6A4B76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3388" y="1723096"/>
            <a:ext cx="813388" cy="62372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84599" y="4367725"/>
            <a:ext cx="533836" cy="51268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0B039AD-A26F-4822-B2D7-3DE14C8E88F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8023" y="3611049"/>
            <a:ext cx="571340" cy="5713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B8E4709-31EE-4E43-AE73-DF9A049C73A0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8561938" y="4247154"/>
            <a:ext cx="537030" cy="53703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12B9C3C-DAF1-4C2D-820C-4CBEF6D1A34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7977523" y="4321863"/>
            <a:ext cx="537268" cy="5372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4D528B4F-FE23-4226-B0CF-9C724F32582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96597" y="4292639"/>
            <a:ext cx="527092" cy="5270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C47F790A-6290-47EB-A162-080811A50BF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xmlns:cdr="http://schemas.openxmlformats.org/drawingml/2006/chartDrawing" xmlns:c="http://schemas.openxmlformats.org/drawingml/2006/chart" r:embed="rId39"/>
              </a:ext>
            </a:extLst>
          </a:blip>
          <a:stretch>
            <a:fillRect/>
          </a:stretch>
        </p:blipFill>
        <p:spPr>
          <a:xfrm>
            <a:off x="331286" y="2436484"/>
            <a:ext cx="695135" cy="69507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7844" y="4383964"/>
            <a:ext cx="533836" cy="51268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217" y="5356411"/>
            <a:ext cx="514659" cy="51465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AE2DAE0-EC76-4F18-9A63-0596F3E39F54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11262979" y="4285837"/>
            <a:ext cx="484000" cy="484000"/>
          </a:xfrm>
          <a:prstGeom prst="rect">
            <a:avLst/>
          </a:prstGeom>
        </p:spPr>
      </p:pic>
      <p:pic>
        <p:nvPicPr>
          <p:cNvPr id="57" name="Picture 4" descr="J:\01-SVOD\01-Презентации\!!!Материалы_для_визуализации_МАРТ_2022\Иконки и флаги\Иконки\Финансы\2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0" y="642333"/>
            <a:ext cx="767312" cy="7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6C0CBAAB-6A00-49CA-8402-0B3F092C8A77}"/>
              </a:ext>
            </a:extLst>
          </p:cNvPr>
          <p:cNvSpPr/>
          <p:nvPr/>
        </p:nvSpPr>
        <p:spPr>
          <a:xfrm>
            <a:off x="5710744" y="5370502"/>
            <a:ext cx="209006" cy="209006"/>
          </a:xfrm>
          <a:prstGeom prst="rect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816924" y="177800"/>
            <a:ext cx="10026451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93" name="Овал 92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807EA500-DB16-4C93-B057-5921F5C413D5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3" name="object 16">
              <a:extLst>
                <a:ext uri="{FF2B5EF4-FFF2-40B4-BE49-F238E27FC236}">
                  <a16:creationId xmlns="" xmlns:a16="http://schemas.microsoft.com/office/drawing/2014/main" id="{267325E1-3DE1-4B43-9924-ACDAA76562C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17">
              <a:extLst>
                <a:ext uri="{FF2B5EF4-FFF2-40B4-BE49-F238E27FC236}">
                  <a16:creationId xmlns="" xmlns:a16="http://schemas.microsoft.com/office/drawing/2014/main" id="{94AF0F44-CC86-40CA-8A82-9711820CDB80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5" name="Текст 3">
            <a:extLst>
              <a:ext uri="{FF2B5EF4-FFF2-40B4-BE49-F238E27FC236}">
                <a16:creationId xmlns="" xmlns:a16="http://schemas.microsoft.com/office/drawing/2014/main" id="{34BD613F-C231-4C66-B93B-2F3B72BF7EC3}"/>
              </a:ext>
            </a:extLst>
          </p:cNvPr>
          <p:cNvSpPr txBox="1">
            <a:spLocks/>
          </p:cNvSpPr>
          <p:nvPr/>
        </p:nvSpPr>
        <p:spPr>
          <a:xfrm>
            <a:off x="1165612" y="663863"/>
            <a:ext cx="11044621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600" b="1" spc="-60" dirty="0" smtClean="0"/>
              <a:t>ДИНАМИКА ИНВЕСТИЦИЙ В ОСНОВНОЙ КАПИТАЛ</a:t>
            </a:r>
            <a:r>
              <a:rPr lang="ru-RU" sz="2400" baseline="30000" dirty="0" smtClean="0">
                <a:solidFill>
                  <a:srgbClr val="283583"/>
                </a:solidFill>
              </a:rPr>
              <a:t>1)</a:t>
            </a:r>
            <a:endParaRPr lang="ru-RU" sz="2600" dirty="0"/>
          </a:p>
        </p:txBody>
      </p:sp>
      <p:graphicFrame>
        <p:nvGraphicFramePr>
          <p:cNvPr id="51" name="Диаграмма 50">
            <a:extLst>
              <a:ext uri="{FF2B5EF4-FFF2-40B4-BE49-F238E27FC236}">
                <a16:creationId xmlns="" xmlns:a16="http://schemas.microsoft.com/office/drawing/2014/main" id="{0A6E534A-CD64-864A-A0C6-542324093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857565"/>
              </p:ext>
            </p:extLst>
          </p:nvPr>
        </p:nvGraphicFramePr>
        <p:xfrm>
          <a:off x="3272991" y="713892"/>
          <a:ext cx="8681410" cy="477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Прямоугольный треугольник 58">
            <a:extLst>
              <a:ext uri="{FF2B5EF4-FFF2-40B4-BE49-F238E27FC236}">
                <a16:creationId xmlns="" xmlns:a16="http://schemas.microsoft.com/office/drawing/2014/main" id="{ADAEBC13-367A-4FF4-9766-76F672D01A98}"/>
              </a:ext>
            </a:extLst>
          </p:cNvPr>
          <p:cNvSpPr/>
          <p:nvPr/>
        </p:nvSpPr>
        <p:spPr>
          <a:xfrm>
            <a:off x="5710744" y="5371492"/>
            <a:ext cx="209006" cy="209006"/>
          </a:xfrm>
          <a:prstGeom prst="rtTriangle">
            <a:avLst/>
          </a:prstGeom>
          <a:solidFill>
            <a:srgbClr val="3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C89E3FB-6146-463D-BB6A-5FA9AE6221E7}"/>
              </a:ext>
            </a:extLst>
          </p:cNvPr>
          <p:cNvSpPr txBox="1"/>
          <p:nvPr/>
        </p:nvSpPr>
        <p:spPr>
          <a:xfrm>
            <a:off x="6065771" y="5351894"/>
            <a:ext cx="3193503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Инвестиции в основной капитал, млрд. рублей</a:t>
            </a:r>
            <a:endParaRPr lang="ru-RU" dirty="0"/>
          </a:p>
        </p:txBody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77DCDAF5-1C64-4777-BE35-273E781F0D46}"/>
              </a:ext>
            </a:extLst>
          </p:cNvPr>
          <p:cNvGrpSpPr/>
          <p:nvPr/>
        </p:nvGrpSpPr>
        <p:grpSpPr>
          <a:xfrm>
            <a:off x="5710110" y="5737622"/>
            <a:ext cx="4080261" cy="246221"/>
            <a:chOff x="3697072" y="6340157"/>
            <a:chExt cx="4080261" cy="246221"/>
          </a:xfrm>
        </p:grpSpPr>
        <p:grpSp>
          <p:nvGrpSpPr>
            <p:cNvPr id="78" name="Группа 77">
              <a:extLst>
                <a:ext uri="{FF2B5EF4-FFF2-40B4-BE49-F238E27FC236}">
                  <a16:creationId xmlns="" xmlns:a16="http://schemas.microsoft.com/office/drawing/2014/main" id="{BD19652A-770E-4800-AE99-8783D90DEDEE}"/>
                </a:ext>
              </a:extLst>
            </p:cNvPr>
            <p:cNvGrpSpPr/>
            <p:nvPr/>
          </p:nvGrpSpPr>
          <p:grpSpPr>
            <a:xfrm>
              <a:off x="3697072" y="6402237"/>
              <a:ext cx="370728" cy="129622"/>
              <a:chOff x="2156039" y="6355682"/>
              <a:chExt cx="516677" cy="170846"/>
            </a:xfrm>
          </p:grpSpPr>
          <p:cxnSp>
            <p:nvCxnSpPr>
              <p:cNvPr id="81" name="Прямая соединительная линия 80">
                <a:extLst>
                  <a:ext uri="{FF2B5EF4-FFF2-40B4-BE49-F238E27FC236}">
                    <a16:creationId xmlns="" xmlns:a16="http://schemas.microsoft.com/office/drawing/2014/main" id="{F836E683-24E7-40B7-94F6-647DC0A8D564}"/>
                  </a:ext>
                </a:extLst>
              </p:cNvPr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D2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="" xmlns:a16="http://schemas.microsoft.com/office/drawing/2014/main" id="{530F1D2F-AD64-44B2-9285-74F26B650D28}"/>
                  </a:ext>
                </a:extLst>
              </p:cNvPr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D2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="" xmlns:a16="http://schemas.microsoft.com/office/drawing/2014/main" id="{725F499B-5175-4281-849F-B9441B53AE5A}"/>
                  </a:ext>
                </a:extLst>
              </p:cNvPr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D2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7D878FD5-96C6-4F02-8847-98B0131D372D}"/>
                </a:ext>
              </a:extLst>
            </p:cNvPr>
            <p:cNvSpPr/>
            <p:nvPr/>
          </p:nvSpPr>
          <p:spPr>
            <a:xfrm>
              <a:off x="3904039" y="6340157"/>
              <a:ext cx="38732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% к соответствующему периоду  предыдущего года</a:t>
              </a:r>
            </a:p>
          </p:txBody>
        </p:sp>
      </p:grp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7A67BD68-0974-4365-B0A8-0ADE044F4EE2}"/>
              </a:ext>
            </a:extLst>
          </p:cNvPr>
          <p:cNvSpPr/>
          <p:nvPr/>
        </p:nvSpPr>
        <p:spPr>
          <a:xfrm>
            <a:off x="203917" y="1629351"/>
            <a:ext cx="3430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ЯНВАРЬ-МАРТ  2022 </a:t>
            </a:r>
            <a:r>
              <a:rPr lang="ru-RU" sz="1400" b="1" spc="-4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D8CB0AD3-1288-4768-A32C-7213D0C93E46}"/>
              </a:ext>
            </a:extLst>
          </p:cNvPr>
          <p:cNvSpPr/>
          <p:nvPr/>
        </p:nvSpPr>
        <p:spPr>
          <a:xfrm>
            <a:off x="627988" y="2133954"/>
            <a:ext cx="2299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40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93,2</a:t>
            </a:r>
            <a:endParaRPr lang="ru-RU" sz="3200" b="1" spc="-40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273444" y="2811063"/>
            <a:ext cx="1008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ru-RU" sz="1200" b="1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D8CB0AD3-1288-4768-A32C-7213D0C93E46}"/>
              </a:ext>
            </a:extLst>
          </p:cNvPr>
          <p:cNvSpPr/>
          <p:nvPr/>
        </p:nvSpPr>
        <p:spPr>
          <a:xfrm>
            <a:off x="647418" y="3264742"/>
            <a:ext cx="2299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40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122,</a:t>
            </a:r>
            <a:r>
              <a:rPr lang="ru-RU" sz="3200" b="1" spc="-40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spc="-40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800" b="1" spc="-40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49F040F2-1231-4008-BFFB-B1A0164DE100}"/>
              </a:ext>
            </a:extLst>
          </p:cNvPr>
          <p:cNvSpPr txBox="1"/>
          <p:nvPr/>
        </p:nvSpPr>
        <p:spPr>
          <a:xfrm>
            <a:off x="627988" y="4194796"/>
            <a:ext cx="379765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ЯНВАРЮ-МАРТУ 2021 ГОДА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J:\01-SVOD\01-Презентации\!!!Материалы_для_визуализации_МАРТ_2022\Иконки и флаги\Иконки\Строительство\Инвестиции в основной капита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2" y="625117"/>
            <a:ext cx="750166" cy="7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4926" y="6510891"/>
            <a:ext cx="773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полному кругу организаций, включая объем инвестиций, не наблюдаемых прямыми статистическими методами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1EEA-DF2A-1C47-9781-44818CAE422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57548" y="177800"/>
            <a:ext cx="10085828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3" name="Овал 92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Текст 3">
            <a:extLst>
              <a:ext uri="{FF2B5EF4-FFF2-40B4-BE49-F238E27FC236}">
                <a16:creationId xmlns="" xmlns:a16="http://schemas.microsoft.com/office/drawing/2014/main" id="{44EA5088-2CA3-2344-B7F4-00FAC4E7A5A9}"/>
              </a:ext>
            </a:extLst>
          </p:cNvPr>
          <p:cNvSpPr txBox="1">
            <a:spLocks/>
          </p:cNvSpPr>
          <p:nvPr/>
        </p:nvSpPr>
        <p:spPr>
          <a:xfrm>
            <a:off x="1220084" y="677157"/>
            <a:ext cx="11044621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spc="-60" dirty="0" smtClean="0"/>
              <a:t>ИНВЕСТИЦИИ В ОСНОВНОЙ КАПИТАЛ</a:t>
            </a:r>
            <a:endParaRPr kumimoji="0" lang="ru-RU" sz="2600" b="1" i="0" u="none" strike="noStrike" kern="1200" cap="none" spc="-60" normalizeH="0" baseline="0" noProof="0" dirty="0">
              <a:ln>
                <a:noFill/>
              </a:ln>
              <a:solidFill>
                <a:srgbClr val="3342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209AD54C-0B93-47DD-931E-BBFE1FC7A86B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7" name="object 16">
              <a:extLst>
                <a:ext uri="{FF2B5EF4-FFF2-40B4-BE49-F238E27FC236}">
                  <a16:creationId xmlns="" xmlns:a16="http://schemas.microsoft.com/office/drawing/2014/main" id="{6E8F3781-4EDB-4EF6-A35B-936BB36F608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7">
              <a:extLst>
                <a:ext uri="{FF2B5EF4-FFF2-40B4-BE49-F238E27FC236}">
                  <a16:creationId xmlns="" xmlns:a16="http://schemas.microsoft.com/office/drawing/2014/main" id="{07EE5AAA-7870-4C7B-BC41-4CF47B5E8328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188FB5E-8B34-4AE4-85C2-67D3365554FC}"/>
              </a:ext>
            </a:extLst>
          </p:cNvPr>
          <p:cNvSpPr/>
          <p:nvPr/>
        </p:nvSpPr>
        <p:spPr>
          <a:xfrm>
            <a:off x="9432722" y="4220327"/>
            <a:ext cx="1209676" cy="25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2,4 раза</a:t>
            </a:r>
          </a:p>
        </p:txBody>
      </p:sp>
      <p:pic>
        <p:nvPicPr>
          <p:cNvPr id="26" name="Picture 2" descr="J:\01-SVOD\01-Презентации\!!!Материалы_для_визуализации_МАРТ_2022\Иконки и флаги\Иконки\Строительство\Инвестиции в основной капита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2" y="625117"/>
            <a:ext cx="750166" cy="7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C1B8606-76F3-4A71-98F6-B8E29F294A4C}"/>
              </a:ext>
            </a:extLst>
          </p:cNvPr>
          <p:cNvSpPr txBox="1"/>
          <p:nvPr/>
        </p:nvSpPr>
        <p:spPr>
          <a:xfrm>
            <a:off x="1220084" y="1036729"/>
            <a:ext cx="959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ЯНВАРЬ-МАРТ 2022 Г., МЛРД. РУБЛЕЙ</a:t>
            </a:r>
            <a:r>
              <a:rPr lang="ru-RU" sz="1600" baseline="3000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endParaRPr lang="ru-RU" sz="160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097048007"/>
              </p:ext>
            </p:extLst>
          </p:nvPr>
        </p:nvGraphicFramePr>
        <p:xfrm>
          <a:off x="3428139" y="1338872"/>
          <a:ext cx="7384388" cy="510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1235" y="2210256"/>
            <a:ext cx="2017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ПО ОБЛАСТИ</a:t>
            </a:r>
            <a:endParaRPr lang="ru-RU" sz="1400" b="1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D8CB0AD3-1288-4768-A32C-7213D0C93E46}"/>
              </a:ext>
            </a:extLst>
          </p:cNvPr>
          <p:cNvSpPr/>
          <p:nvPr/>
        </p:nvSpPr>
        <p:spPr>
          <a:xfrm>
            <a:off x="539832" y="2750892"/>
            <a:ext cx="2299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40" dirty="0" smtClean="0">
                <a:solidFill>
                  <a:srgbClr val="E0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79,6</a:t>
            </a:r>
            <a:endParaRPr lang="ru-RU" sz="3200" b="1" spc="-40" dirty="0">
              <a:solidFill>
                <a:srgbClr val="E0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16446" y="3706607"/>
            <a:ext cx="10080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ru-RU" sz="1200" b="1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926" y="6510891"/>
            <a:ext cx="773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субъектов малого предпринимательства и объема инвестиций,  не наблюдаемых прямыми статистическими методами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781298" y="177800"/>
            <a:ext cx="10062077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21948C53-3B27-CB4C-9283-2A5F365F7525}"/>
              </a:ext>
            </a:extLst>
          </p:cNvPr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Текст 3">
            <a:extLst>
              <a:ext uri="{FF2B5EF4-FFF2-40B4-BE49-F238E27FC236}">
                <a16:creationId xmlns="" xmlns:a16="http://schemas.microsoft.com/office/drawing/2014/main" id="{6CB204B5-3E4F-9140-8CDD-4BFFB9D46394}"/>
              </a:ext>
            </a:extLst>
          </p:cNvPr>
          <p:cNvSpPr txBox="1">
            <a:spLocks/>
          </p:cNvSpPr>
          <p:nvPr/>
        </p:nvSpPr>
        <p:spPr>
          <a:xfrm>
            <a:off x="1220083" y="1033291"/>
            <a:ext cx="11294433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ЯНВАРЬ-МАРТ </a:t>
            </a:r>
            <a:r>
              <a:rPr lang="ru-RU" sz="1600" dirty="0" smtClean="0"/>
              <a:t>2022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г., </a:t>
            </a:r>
            <a:r>
              <a:rPr lang="ru-RU" sz="1600" dirty="0" smtClean="0"/>
              <a:t>% К ИТОГУ</a:t>
            </a: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Текст 3">
            <a:extLst>
              <a:ext uri="{FF2B5EF4-FFF2-40B4-BE49-F238E27FC236}">
                <a16:creationId xmlns="" xmlns:a16="http://schemas.microsoft.com/office/drawing/2014/main" id="{03ED44B8-F7FD-E44D-A00B-EC432C7A1EDE}"/>
              </a:ext>
            </a:extLst>
          </p:cNvPr>
          <p:cNvSpPr txBox="1">
            <a:spLocks/>
          </p:cNvSpPr>
          <p:nvPr/>
        </p:nvSpPr>
        <p:spPr>
          <a:xfrm>
            <a:off x="1220084" y="677157"/>
            <a:ext cx="11044621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spc="-60" dirty="0" smtClean="0"/>
              <a:t>ИСТОЧНИКИ ФИНАНСИРОВАНИЯ ИНВЕСТИЦИЙ</a:t>
            </a:r>
            <a:endParaRPr kumimoji="0" lang="ru-RU" sz="2600" b="1" i="0" u="none" strike="noStrike" kern="1200" cap="none" spc="-60" normalizeH="0" baseline="0" noProof="0" dirty="0">
              <a:ln>
                <a:noFill/>
              </a:ln>
              <a:solidFill>
                <a:srgbClr val="3342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1C017C6B-2715-45C2-8E52-E0BDAE127E0F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6" name="object 16">
              <a:extLst>
                <a:ext uri="{FF2B5EF4-FFF2-40B4-BE49-F238E27FC236}">
                  <a16:creationId xmlns="" xmlns:a16="http://schemas.microsoft.com/office/drawing/2014/main" id="{FDC33147-CBE0-4826-9EA6-DF40B64D953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17">
              <a:extLst>
                <a:ext uri="{FF2B5EF4-FFF2-40B4-BE49-F238E27FC236}">
                  <a16:creationId xmlns="" xmlns:a16="http://schemas.microsoft.com/office/drawing/2014/main" id="{65545BF8-E52D-4AEB-BE94-4EF3F2D91B33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785135246"/>
              </p:ext>
            </p:extLst>
          </p:nvPr>
        </p:nvGraphicFramePr>
        <p:xfrm>
          <a:off x="4357468" y="677157"/>
          <a:ext cx="7587476" cy="597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218199" y="1576623"/>
            <a:ext cx="4005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4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ИНВЕСТИЦИИ В ОСНОВНО КАПИТАЛ</a:t>
            </a:r>
            <a:endParaRPr lang="ru-RU" sz="1400" b="1" spc="-4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F2D40753-1237-4764-954B-5D54B9F51701}"/>
              </a:ext>
            </a:extLst>
          </p:cNvPr>
          <p:cNvSpPr/>
          <p:nvPr/>
        </p:nvSpPr>
        <p:spPr>
          <a:xfrm>
            <a:off x="-24228" y="2139386"/>
            <a:ext cx="3611052" cy="44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</a:t>
            </a:r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>
            <a:cxnSpLocks/>
          </p:cNvCxnSpPr>
          <p:nvPr/>
        </p:nvCxnSpPr>
        <p:spPr>
          <a:xfrm>
            <a:off x="340850" y="286677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213929" y="2595901"/>
            <a:ext cx="1059394" cy="210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F2D40753-1237-4764-954B-5D54B9F51701}"/>
              </a:ext>
            </a:extLst>
          </p:cNvPr>
          <p:cNvSpPr/>
          <p:nvPr/>
        </p:nvSpPr>
        <p:spPr>
          <a:xfrm>
            <a:off x="538" y="3672462"/>
            <a:ext cx="3611052" cy="44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</a:t>
            </a:r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76368" y="4097194"/>
            <a:ext cx="1059394" cy="210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ru-RU" sz="12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9F040F2-1231-4008-BFFB-B1A0164DE100}"/>
              </a:ext>
            </a:extLst>
          </p:cNvPr>
          <p:cNvSpPr txBox="1"/>
          <p:nvPr/>
        </p:nvSpPr>
        <p:spPr>
          <a:xfrm>
            <a:off x="218199" y="3270050"/>
            <a:ext cx="379765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СРЕДСТВА</a:t>
            </a:r>
            <a:endParaRPr lang="ru-RU" sz="1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61411" y="2964422"/>
            <a:ext cx="154465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>
              <a:lnSpc>
                <a:spcPct val="90000"/>
              </a:lnSpc>
            </a:pPr>
            <a:r>
              <a:rPr lang="ru-RU" sz="1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</a:t>
            </a:r>
            <a:r>
              <a:rPr lang="ru-RU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ЧИСЛЕ:</a:t>
            </a:r>
            <a:endParaRPr lang="ru-RU" sz="1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Прямая соединительная линия 94"/>
          <p:cNvCxnSpPr>
            <a:cxnSpLocks/>
          </p:cNvCxnSpPr>
          <p:nvPr/>
        </p:nvCxnSpPr>
        <p:spPr>
          <a:xfrm>
            <a:off x="305447" y="436675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F2D40753-1237-4764-954B-5D54B9F51701}"/>
              </a:ext>
            </a:extLst>
          </p:cNvPr>
          <p:cNvSpPr/>
          <p:nvPr/>
        </p:nvSpPr>
        <p:spPr>
          <a:xfrm>
            <a:off x="-24228" y="5034916"/>
            <a:ext cx="3611052" cy="44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</a:t>
            </a:r>
            <a:r>
              <a:rPr lang="ru-RU" sz="3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298008" y="5511306"/>
            <a:ext cx="1059394" cy="210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49F040F2-1231-4008-BFFB-B1A0164DE100}"/>
              </a:ext>
            </a:extLst>
          </p:cNvPr>
          <p:cNvSpPr txBox="1"/>
          <p:nvPr/>
        </p:nvSpPr>
        <p:spPr>
          <a:xfrm>
            <a:off x="269733" y="4534988"/>
            <a:ext cx="379765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ПРИВЛЕЧЕННЫЕ СРЕДСТВА</a:t>
            </a:r>
            <a:endParaRPr lang="ru-RU" sz="1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Picture 2" descr="J:\01-SVOD\01-Презентации\!!!Материалы_для_визуализации_МАРТ_2022\Иконки и флаги\Иконки\Строительство\Инвестиции в основной капита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6" y="686993"/>
            <a:ext cx="667025" cy="6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788209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53A7BD13-5E13-1845-AF21-B1D923C8F837}"/>
              </a:ext>
            </a:extLst>
          </p:cNvPr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Текст 3">
            <a:extLst>
              <a:ext uri="{FF2B5EF4-FFF2-40B4-BE49-F238E27FC236}">
                <a16:creationId xmlns="" xmlns:a16="http://schemas.microsoft.com/office/drawing/2014/main" id="{58C42B68-0D0A-B64E-AE84-4BEA394EF279}"/>
              </a:ext>
            </a:extLst>
          </p:cNvPr>
          <p:cNvSpPr txBox="1">
            <a:spLocks/>
          </p:cNvSpPr>
          <p:nvPr/>
        </p:nvSpPr>
        <p:spPr>
          <a:xfrm>
            <a:off x="1220084" y="677157"/>
            <a:ext cx="11044621" cy="49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1" spc="-60" dirty="0" smtClean="0"/>
              <a:t>ИНВЕСТИЦИИ В ОСНОВНОЙ КАПИТАЛ ПО ФАКТИЧЕСКИМ ВИДАМ  ЭКОНОМИЧЕСКОЙ ДЕЯТЕЛЬНОСТИ</a:t>
            </a:r>
            <a:endParaRPr kumimoji="0" lang="ru-RU" sz="2600" b="1" i="0" u="none" strike="noStrike" kern="1200" cap="none" spc="-60" normalizeH="0" baseline="0" noProof="0" dirty="0">
              <a:ln>
                <a:noFill/>
              </a:ln>
              <a:solidFill>
                <a:srgbClr val="3342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2FE3FC2D-7107-423C-8DAC-9D9BBAA13FE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9" name="object 16">
              <a:extLst>
                <a:ext uri="{FF2B5EF4-FFF2-40B4-BE49-F238E27FC236}">
                  <a16:creationId xmlns="" xmlns:a16="http://schemas.microsoft.com/office/drawing/2014/main" id="{45232675-C870-485E-8DF9-7842D4C83C51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17">
              <a:extLst>
                <a:ext uri="{FF2B5EF4-FFF2-40B4-BE49-F238E27FC236}">
                  <a16:creationId xmlns="" xmlns:a16="http://schemas.microsoft.com/office/drawing/2014/main" id="{F6551C52-9898-4326-9050-5C308B9A2A8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4" name="Picture 2" descr="J:\01-SVOD\01-Презентации\!!!Материалы_для_визуализации_МАРТ_2022\Иконки и флаги\Иконки\Строительство\Инвестиции в основной капита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2" y="625117"/>
            <a:ext cx="750166" cy="7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7C1B8606-76F3-4A71-98F6-B8E29F294A4C}"/>
              </a:ext>
            </a:extLst>
          </p:cNvPr>
          <p:cNvSpPr txBox="1"/>
          <p:nvPr/>
        </p:nvSpPr>
        <p:spPr>
          <a:xfrm>
            <a:off x="1220084" y="1216712"/>
            <a:ext cx="959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ЯНВАРЬ-МАРТ 2022 Г., МЛРД. РУБЛЕЙ</a:t>
            </a:r>
            <a:endParaRPr lang="ru-RU" sz="160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0A6E534A-CD64-864A-A0C6-542324093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837496"/>
              </p:ext>
            </p:extLst>
          </p:nvPr>
        </p:nvGraphicFramePr>
        <p:xfrm>
          <a:off x="3190769" y="1139998"/>
          <a:ext cx="8717515" cy="377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EF7F9E91-21A1-7940-A199-2E8B9B1DD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57579"/>
              </p:ext>
            </p:extLst>
          </p:nvPr>
        </p:nvGraphicFramePr>
        <p:xfrm>
          <a:off x="3288306" y="4499687"/>
          <a:ext cx="8637071" cy="1693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594">
                  <a:extLst>
                    <a:ext uri="{9D8B030D-6E8A-4147-A177-3AD203B41FA5}">
                      <a16:colId xmlns="" xmlns:a16="http://schemas.microsoft.com/office/drawing/2014/main" val="40639302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84359436"/>
                    </a:ext>
                  </a:extLst>
                </a:gridCol>
                <a:gridCol w="466725">
                  <a:extLst>
                    <a:ext uri="{9D8B030D-6E8A-4147-A177-3AD203B41FA5}">
                      <a16:colId xmlns="" xmlns:a16="http://schemas.microsoft.com/office/drawing/2014/main" val="2188024713"/>
                    </a:ext>
                  </a:extLst>
                </a:gridCol>
                <a:gridCol w="561975">
                  <a:extLst>
                    <a:ext uri="{9D8B030D-6E8A-4147-A177-3AD203B41FA5}">
                      <a16:colId xmlns="" xmlns:a16="http://schemas.microsoft.com/office/drawing/2014/main" val="1296076330"/>
                    </a:ext>
                  </a:extLst>
                </a:gridCol>
                <a:gridCol w="476250">
                  <a:extLst>
                    <a:ext uri="{9D8B030D-6E8A-4147-A177-3AD203B41FA5}">
                      <a16:colId xmlns="" xmlns:a16="http://schemas.microsoft.com/office/drawing/2014/main" val="3215549599"/>
                    </a:ext>
                  </a:extLst>
                </a:gridCol>
                <a:gridCol w="476250">
                  <a:extLst>
                    <a:ext uri="{9D8B030D-6E8A-4147-A177-3AD203B41FA5}">
                      <a16:colId xmlns="" xmlns:a16="http://schemas.microsoft.com/office/drawing/2014/main" val="2863117801"/>
                    </a:ext>
                  </a:extLst>
                </a:gridCol>
                <a:gridCol w="438150">
                  <a:extLst>
                    <a:ext uri="{9D8B030D-6E8A-4147-A177-3AD203B41FA5}">
                      <a16:colId xmlns="" xmlns:a16="http://schemas.microsoft.com/office/drawing/2014/main" val="2029175242"/>
                    </a:ext>
                  </a:extLst>
                </a:gridCol>
                <a:gridCol w="5052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6254">
                  <a:extLst>
                    <a:ext uri="{9D8B030D-6E8A-4147-A177-3AD203B41FA5}">
                      <a16:colId xmlns="" xmlns:a16="http://schemas.microsoft.com/office/drawing/2014/main" val="2454378697"/>
                    </a:ext>
                  </a:extLst>
                </a:gridCol>
                <a:gridCol w="438150">
                  <a:extLst>
                    <a:ext uri="{9D8B030D-6E8A-4147-A177-3AD203B41FA5}">
                      <a16:colId xmlns="" xmlns:a16="http://schemas.microsoft.com/office/drawing/2014/main" val="25810239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5242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15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4767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4825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47675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76327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1693467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полезных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ископаемых</a:t>
                      </a: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Транспортировка и хранение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электрической энергией, газом и паром; кондиционирование воздуха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профессиональная, научная и техническая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операциям с недвижимым имуществом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информации и связи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Сельское, лесное хозяйство, охота, рыболовство и рыбоводство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оптовая и розничная; ремонт автотранспортных средств и мотоциклов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здравоохранения и социальных услуг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Государственное управление  и обеспечение военной безопасности; социальное обеспечение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гостиниц и предприятий общественного питания</a:t>
                      </a:r>
                    </a:p>
                    <a:p>
                      <a:pPr algn="r" fontAlgn="ctr">
                        <a:lnSpc>
                          <a:spcPct val="80000"/>
                        </a:lnSpc>
                      </a:pPr>
                      <a:endParaRPr lang="ru-RU" sz="9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культуры, спорта, организации досуга и развлечений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финансовая и страховая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административная и сопутствующие дополнительные услуги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9443437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78662" y="4005361"/>
            <a:ext cx="451215" cy="433340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CE984251-76DF-7D4D-A4E0-73D45E245B6B}"/>
              </a:ext>
            </a:extLst>
          </p:cNvPr>
          <p:cNvCxnSpPr/>
          <p:nvPr/>
        </p:nvCxnSpPr>
        <p:spPr>
          <a:xfrm>
            <a:off x="3303642" y="4001741"/>
            <a:ext cx="857397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C246443-4059-4680-AE8E-4BCF81DB2ED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="" xmlns:asvg="http://schemas.microsoft.com/office/drawing/2016/SVG/main" xmlns:lc="http://schemas.openxmlformats.org/drawingml/2006/lockedCanvas" r:embed="rId19"/>
              </a:ext>
            </a:extLst>
          </a:blip>
          <a:stretch>
            <a:fillRect/>
          </a:stretch>
        </p:blipFill>
        <p:spPr>
          <a:xfrm>
            <a:off x="4290126" y="3994452"/>
            <a:ext cx="412336" cy="4222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B8E4709-31EE-4E43-AE73-DF9A049C73A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27"/>
              </a:ext>
            </a:extLst>
          </a:blip>
          <a:stretch>
            <a:fillRect/>
          </a:stretch>
        </p:blipFill>
        <p:spPr>
          <a:xfrm>
            <a:off x="5769116" y="3986511"/>
            <a:ext cx="413032" cy="4130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F90E640-2F43-4115-82E8-DCE33068DA8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23"/>
              </a:ext>
            </a:extLst>
          </a:blip>
          <a:stretch>
            <a:fillRect/>
          </a:stretch>
        </p:blipFill>
        <p:spPr>
          <a:xfrm>
            <a:off x="6223282" y="3937185"/>
            <a:ext cx="519112" cy="51911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0E582ED-6989-4BD5-A361-4F3E8AC54D7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647727" y="3946693"/>
            <a:ext cx="484193" cy="48419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CD9CF80-F73B-42E9-9D4D-05BCD94B047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06842" y="3962189"/>
            <a:ext cx="461677" cy="4616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8694186-D344-4C9A-918E-0CC032C5BAB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8068519" y="3962189"/>
            <a:ext cx="494108" cy="4941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4D528B4F-FE23-4226-B0CF-9C724F32582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8530381" y="3999572"/>
            <a:ext cx="501628" cy="50162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42A5557-CCF6-4895-A0EE-D0ABAC3B67F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6"/>
              </a:ext>
            </a:extLst>
          </a:blip>
          <a:stretch>
            <a:fillRect/>
          </a:stretch>
        </p:blipFill>
        <p:spPr>
          <a:xfrm>
            <a:off x="9538763" y="3960756"/>
            <a:ext cx="500900" cy="5009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AE2DAE0-EC76-4F18-9A63-0596F3E39F5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10008604" y="4010030"/>
            <a:ext cx="406440" cy="4064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12B9C3C-DAF1-4C2D-820C-4CBEF6D1A34F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25"/>
              </a:ext>
            </a:extLst>
          </a:blip>
          <a:stretch>
            <a:fillRect/>
          </a:stretch>
        </p:blipFill>
        <p:spPr>
          <a:xfrm>
            <a:off x="10963259" y="3998306"/>
            <a:ext cx="418164" cy="418164"/>
          </a:xfrm>
          <a:prstGeom prst="rect">
            <a:avLst/>
          </a:prstGeom>
        </p:spPr>
      </p:pic>
      <p:pic>
        <p:nvPicPr>
          <p:cNvPr id="38" name="chart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1437255" y="3998553"/>
            <a:ext cx="440357" cy="38375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178464" y="2629544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81880" y="2462943"/>
            <a:ext cx="28396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33828" y="3315684"/>
            <a:ext cx="2816792" cy="135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77474" y="4134730"/>
            <a:ext cx="2773146" cy="152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00631" y="5256390"/>
            <a:ext cx="282087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74318" y="6198723"/>
            <a:ext cx="2770497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80265" y="1773346"/>
            <a:ext cx="1514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14641" y="5268083"/>
            <a:ext cx="64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78647" y="4247019"/>
            <a:ext cx="64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ru-RU" sz="2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114265" y="3382708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</a:t>
            </a:r>
            <a:r>
              <a:rPr lang="ru-RU" sz="2200" b="1" dirty="0" smtClean="0">
                <a:solidFill>
                  <a:srgbClr val="4DA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rgbClr val="4DA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0B039AD-A26F-4822-B2D7-3DE14C8E88FB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3171" y="2475355"/>
            <a:ext cx="571340" cy="57134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67C98297-7CB3-4621-BB0E-D236F96D525C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>
            <a:fillRect/>
          </a:stretch>
        </p:blipFill>
        <p:spPr>
          <a:xfrm>
            <a:off x="277474" y="4154859"/>
            <a:ext cx="610553" cy="52322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038D252-86CD-4557-A546-01D98981DD9D}"/>
              </a:ext>
            </a:extLst>
          </p:cNvPr>
          <p:cNvSpPr/>
          <p:nvPr/>
        </p:nvSpPr>
        <p:spPr>
          <a:xfrm>
            <a:off x="277474" y="3025806"/>
            <a:ext cx="24150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1" y="1661627"/>
            <a:ext cx="646112" cy="63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B1CB484F-D2A3-154D-B5A1-F5EEF07C9FD1}"/>
              </a:ext>
            </a:extLst>
          </p:cNvPr>
          <p:cNvSpPr/>
          <p:nvPr/>
        </p:nvSpPr>
        <p:spPr>
          <a:xfrm>
            <a:off x="337212" y="2210172"/>
            <a:ext cx="27289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</a:t>
            </a:r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ископаемых</a:t>
            </a:r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6B512B17-3C0B-42E0-BD9B-DEC4433B3D08}"/>
              </a:ext>
            </a:extLst>
          </p:cNvPr>
          <p:cNvSpPr/>
          <p:nvPr/>
        </p:nvSpPr>
        <p:spPr>
          <a:xfrm>
            <a:off x="230815" y="4691002"/>
            <a:ext cx="2789546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</a:t>
            </a:r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 и  паром; </a:t>
            </a:r>
            <a:endParaRPr lang="ru-RU" sz="105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кондиционирование воздуха</a:t>
            </a:r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81880" y="3896834"/>
            <a:ext cx="3556079" cy="22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 и хранение</a:t>
            </a:r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C246443-4059-4680-AE8E-4BCF81DB2ED9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="" xmlns:asvg="http://schemas.microsoft.com/office/drawing/2016/SVG/main" xmlns:lc="http://schemas.openxmlformats.org/drawingml/2006/lockedCanvas" r:embed="rId19"/>
              </a:ext>
            </a:extLst>
          </a:blip>
          <a:stretch>
            <a:fillRect/>
          </a:stretch>
        </p:blipFill>
        <p:spPr>
          <a:xfrm>
            <a:off x="281880" y="3329207"/>
            <a:ext cx="615462" cy="630223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6B512B17-3C0B-42E0-BD9B-DEC4433B3D08}"/>
              </a:ext>
            </a:extLst>
          </p:cNvPr>
          <p:cNvSpPr/>
          <p:nvPr/>
        </p:nvSpPr>
        <p:spPr>
          <a:xfrm>
            <a:off x="277474" y="5785452"/>
            <a:ext cx="2558714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профессиональная, </a:t>
            </a:r>
          </a:p>
          <a:p>
            <a:r>
              <a:rPr lang="ru-RU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 и техническая</a:t>
            </a:r>
          </a:p>
          <a:p>
            <a:endParaRPr lang="ru-RU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82C7FBF-1202-464C-B1F7-EBB2B02F2C44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:asvg="http://schemas.microsoft.com/office/drawing/2016/SVG/main" xmlns="" xmlns:lc="http://schemas.openxmlformats.org/drawingml/2006/lockedCanvas" r:embed="rId22"/>
              </a:ext>
            </a:extLst>
          </a:blip>
          <a:stretch>
            <a:fillRect/>
          </a:stretch>
        </p:blipFill>
        <p:spPr>
          <a:xfrm>
            <a:off x="265789" y="5217598"/>
            <a:ext cx="532901" cy="5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1ac0956d-5d1e-4e0e-8e0b-7e407ed0755d" xsi:nil="true"/>
    <_dlc_DocId xmlns="9f0cc1a9-1316-408f-8187-e038d83cb259">UKY7T55Y257D-115-2829</_dlc_DocId>
    <_dlc_DocIdUrl xmlns="9f0cc1a9-1316-408f-8187-e038d83cb259">
      <Url>http://intranet/corp/_layouts/DocIdRedir.aspx?ID=UKY7T55Y257D-115-2829</Url>
      <Description>UKY7T55Y257D-115-2829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F2C69D198B107468DA909A9C208E4B3" ma:contentTypeVersion="1" ma:contentTypeDescription="Создание документа." ma:contentTypeScope="" ma:versionID="52936d6d9e7687f36f7468b284909b65">
  <xsd:schema xmlns:xsd="http://www.w3.org/2001/XMLSchema" xmlns:xs="http://www.w3.org/2001/XMLSchema" xmlns:p="http://schemas.microsoft.com/office/2006/metadata/properties" xmlns:ns2="1ac0956d-5d1e-4e0e-8e0b-7e407ed0755d" xmlns:ns3="9f0cc1a9-1316-408f-8187-e038d83cb259" targetNamespace="http://schemas.microsoft.com/office/2006/metadata/properties" ma:root="true" ma:fieldsID="63224044f852814834d3c1076902e5be" ns2:_="" ns3:_="">
    <xsd:import namespace="1ac0956d-5d1e-4e0e-8e0b-7e407ed0755d"/>
    <xsd:import namespace="9f0cc1a9-1316-408f-8187-e038d83cb259"/>
    <xsd:element name="properties">
      <xsd:complexType>
        <xsd:sequence>
          <xsd:element name="documentManagement">
            <xsd:complexType>
              <xsd:all>
                <xsd:element ref="ns2:_x041e__x043f__x0438__x0441__x0430__x043d__x0438__x0435_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0956d-5d1e-4e0e-8e0b-7e407ed0755d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2" nillable="true" ma:displayName="Описание" ma:internalName="_x041e__x043f__x0438__x0441__x0430__x043d__x0438__x0435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cc1a9-1316-408f-8187-e038d83cb259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6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BAB16A-D4FC-47D6-8195-B3AAC4FBBD28}">
  <ds:schemaRefs>
    <ds:schemaRef ds:uri="http://purl.org/dc/terms/"/>
    <ds:schemaRef ds:uri="1ac0956d-5d1e-4e0e-8e0b-7e407ed0755d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9f0cc1a9-1316-408f-8187-e038d83cb25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DFC68FB-0BCA-4BF2-AF3E-C25DD123F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0956d-5d1e-4e0e-8e0b-7e407ed0755d"/>
    <ds:schemaRef ds:uri="9f0cc1a9-1316-408f-8187-e038d83cb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1FF1B-A64A-4330-9C70-281ED510D8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D84C828-D5CE-4DFB-A4A6-A45F381975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17985</TotalTime>
  <Words>970</Words>
  <Application>Microsoft Office PowerPoint</Application>
  <PresentationFormat>Произвольный</PresentationFormat>
  <Paragraphs>299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Guest</cp:lastModifiedBy>
  <cp:revision>1724</cp:revision>
  <cp:lastPrinted>2022-07-08T08:21:57Z</cp:lastPrinted>
  <dcterms:created xsi:type="dcterms:W3CDTF">2020-04-14T07:41:03Z</dcterms:created>
  <dcterms:modified xsi:type="dcterms:W3CDTF">2022-07-13T01:36:03Z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0x010100EF2C69D198B107468DA909A9C208E4B3</vt:lpwstr>
  </property>
  <property fmtid="{D5CDD505-2E9C-101B-9397-08002B2CF9AE}" pid="3" name="_dlc_DocIdItemGuid">
    <vt:lpwstr>380c1854-368d-4478-985b-e9f7729e496e</vt:lpwstr>
  </property>
</Properties>
</file>